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1"/>
  </p:notesMasterIdLst>
  <p:sldIdLst>
    <p:sldId id="291" r:id="rId2"/>
    <p:sldId id="290" r:id="rId3"/>
    <p:sldId id="301" r:id="rId4"/>
    <p:sldId id="310" r:id="rId5"/>
    <p:sldId id="304" r:id="rId6"/>
    <p:sldId id="302" r:id="rId7"/>
    <p:sldId id="306" r:id="rId8"/>
    <p:sldId id="309" r:id="rId9"/>
    <p:sldId id="349" r:id="rId10"/>
    <p:sldId id="303" r:id="rId11"/>
    <p:sldId id="305" r:id="rId12"/>
    <p:sldId id="307" r:id="rId13"/>
    <p:sldId id="308" r:id="rId14"/>
    <p:sldId id="311" r:id="rId15"/>
    <p:sldId id="312" r:id="rId16"/>
    <p:sldId id="314" r:id="rId17"/>
    <p:sldId id="318" r:id="rId18"/>
    <p:sldId id="320" r:id="rId19"/>
    <p:sldId id="322" r:id="rId20"/>
    <p:sldId id="321" r:id="rId21"/>
    <p:sldId id="324" r:id="rId22"/>
    <p:sldId id="325" r:id="rId23"/>
    <p:sldId id="328" r:id="rId24"/>
    <p:sldId id="351" r:id="rId25"/>
    <p:sldId id="326" r:id="rId26"/>
    <p:sldId id="327" r:id="rId27"/>
    <p:sldId id="352" r:id="rId28"/>
    <p:sldId id="329" r:id="rId29"/>
    <p:sldId id="332" r:id="rId30"/>
    <p:sldId id="333" r:id="rId31"/>
    <p:sldId id="334" r:id="rId32"/>
    <p:sldId id="335" r:id="rId33"/>
    <p:sldId id="331" r:id="rId34"/>
    <p:sldId id="353" r:id="rId35"/>
    <p:sldId id="336" r:id="rId36"/>
    <p:sldId id="354" r:id="rId37"/>
    <p:sldId id="339" r:id="rId38"/>
    <p:sldId id="337" r:id="rId39"/>
    <p:sldId id="341" r:id="rId40"/>
    <p:sldId id="343" r:id="rId41"/>
    <p:sldId id="340" r:id="rId42"/>
    <p:sldId id="350" r:id="rId43"/>
    <p:sldId id="355" r:id="rId44"/>
    <p:sldId id="342" r:id="rId45"/>
    <p:sldId id="344" r:id="rId46"/>
    <p:sldId id="345" r:id="rId47"/>
    <p:sldId id="348" r:id="rId48"/>
    <p:sldId id="358" r:id="rId49"/>
    <p:sldId id="359" r:id="rId50"/>
    <p:sldId id="295" r:id="rId51"/>
    <p:sldId id="357" r:id="rId52"/>
    <p:sldId id="360" r:id="rId53"/>
    <p:sldId id="346" r:id="rId54"/>
    <p:sldId id="347" r:id="rId55"/>
    <p:sldId id="361" r:id="rId56"/>
    <p:sldId id="363" r:id="rId57"/>
    <p:sldId id="364" r:id="rId58"/>
    <p:sldId id="362" r:id="rId59"/>
    <p:sldId id="288" r:id="rId6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121682-53B4-4125-9CF8-6BE4C96019D0}" v="355" dt="2025-11-18T00:55:07.40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97" d="100"/>
          <a:sy n="97" d="100"/>
        </p:scale>
        <p:origin x="1110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microsoft.com/office/2016/11/relationships/changesInfo" Target="changesInfos/changesInfo1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nin Cristi" userId="2c677ca0d2fdd648" providerId="LiveId" clId="{55F59555-2F0C-4071-AA34-B6F9DABB735D}"/>
    <pc:docChg chg="undo custSel addSld delSld modSld sldOrd">
      <pc:chgData name="Lenin Cristi" userId="2c677ca0d2fdd648" providerId="LiveId" clId="{55F59555-2F0C-4071-AA34-B6F9DABB735D}" dt="2025-11-18T00:56:45.921" v="6568" actId="729"/>
      <pc:docMkLst>
        <pc:docMk/>
      </pc:docMkLst>
      <pc:sldChg chg="addSp delSp modSp add mod">
        <pc:chgData name="Lenin Cristi" userId="2c677ca0d2fdd648" providerId="LiveId" clId="{55F59555-2F0C-4071-AA34-B6F9DABB735D}" dt="2025-11-18T00:52:56.543" v="6506" actId="1076"/>
        <pc:sldMkLst>
          <pc:docMk/>
          <pc:sldMk cId="3676619833" sldId="288"/>
        </pc:sldMkLst>
        <pc:spChg chg="add mod">
          <ac:chgData name="Lenin Cristi" userId="2c677ca0d2fdd648" providerId="LiveId" clId="{55F59555-2F0C-4071-AA34-B6F9DABB735D}" dt="2025-11-18T00:52:43.320" v="6503" actId="6549"/>
          <ac:spMkLst>
            <pc:docMk/>
            <pc:sldMk cId="3676619833" sldId="288"/>
            <ac:spMk id="4" creationId="{56AF5D78-CE72-0DF7-0374-98E8D88E8C0D}"/>
          </ac:spMkLst>
        </pc:spChg>
        <pc:picChg chg="add mod">
          <ac:chgData name="Lenin Cristi" userId="2c677ca0d2fdd648" providerId="LiveId" clId="{55F59555-2F0C-4071-AA34-B6F9DABB735D}" dt="2025-11-18T00:52:56.543" v="6506" actId="1076"/>
          <ac:picMkLst>
            <pc:docMk/>
            <pc:sldMk cId="3676619833" sldId="288"/>
            <ac:picMk id="2" creationId="{B270FCD9-D5B3-05FE-C6CF-46E9AACE033B}"/>
          </ac:picMkLst>
        </pc:picChg>
        <pc:picChg chg="add del mod">
          <ac:chgData name="Lenin Cristi" userId="2c677ca0d2fdd648" providerId="LiveId" clId="{55F59555-2F0C-4071-AA34-B6F9DABB735D}" dt="2025-11-18T00:52:53.200" v="6504" actId="478"/>
          <ac:picMkLst>
            <pc:docMk/>
            <pc:sldMk cId="3676619833" sldId="288"/>
            <ac:picMk id="7" creationId="{37EE8788-DCB9-F04F-71A3-68A1AB29CDB8}"/>
          </ac:picMkLst>
        </pc:picChg>
      </pc:sldChg>
      <pc:sldChg chg="addSp delSp modSp add mod ord">
        <pc:chgData name="Lenin Cristi" userId="2c677ca0d2fdd648" providerId="LiveId" clId="{55F59555-2F0C-4071-AA34-B6F9DABB735D}" dt="2025-11-16T19:35:33.064" v="2994" actId="478"/>
        <pc:sldMkLst>
          <pc:docMk/>
          <pc:sldMk cId="3912574271" sldId="290"/>
        </pc:sldMkLst>
        <pc:picChg chg="add mod">
          <ac:chgData name="Lenin Cristi" userId="2c677ca0d2fdd648" providerId="LiveId" clId="{55F59555-2F0C-4071-AA34-B6F9DABB735D}" dt="2025-11-16T19:32:28.171" v="2932"/>
          <ac:picMkLst>
            <pc:docMk/>
            <pc:sldMk cId="3912574271" sldId="290"/>
            <ac:picMk id="3" creationId="{AF9B8EF6-50C7-A552-2944-44B823D01304}"/>
          </ac:picMkLst>
        </pc:picChg>
      </pc:sldChg>
      <pc:sldChg chg="addSp delSp modSp add mod ord">
        <pc:chgData name="Lenin Cristi" userId="2c677ca0d2fdd648" providerId="LiveId" clId="{55F59555-2F0C-4071-AA34-B6F9DABB735D}" dt="2025-11-16T19:35:27.970" v="2993" actId="20577"/>
        <pc:sldMkLst>
          <pc:docMk/>
          <pc:sldMk cId="1903619181" sldId="291"/>
        </pc:sldMkLst>
        <pc:spChg chg="add mod">
          <ac:chgData name="Lenin Cristi" userId="2c677ca0d2fdd648" providerId="LiveId" clId="{55F59555-2F0C-4071-AA34-B6F9DABB735D}" dt="2025-11-16T19:35:27.970" v="2993" actId="20577"/>
          <ac:spMkLst>
            <pc:docMk/>
            <pc:sldMk cId="1903619181" sldId="291"/>
            <ac:spMk id="2" creationId="{08B8C3AD-FFBE-992F-1EB6-794DA458DB0F}"/>
          </ac:spMkLst>
        </pc:spChg>
      </pc:sldChg>
      <pc:sldChg chg="addSp delSp modSp add del mod ord modShow">
        <pc:chgData name="Lenin Cristi" userId="2c677ca0d2fdd648" providerId="LiveId" clId="{55F59555-2F0C-4071-AA34-B6F9DABB735D}" dt="2025-11-18T00:56:45.921" v="6568" actId="729"/>
        <pc:sldMkLst>
          <pc:docMk/>
          <pc:sldMk cId="866511492" sldId="295"/>
        </pc:sldMkLst>
        <pc:spChg chg="add del mod">
          <ac:chgData name="Lenin Cristi" userId="2c677ca0d2fdd648" providerId="LiveId" clId="{55F59555-2F0C-4071-AA34-B6F9DABB735D}" dt="2025-11-17T11:10:21.520" v="6342" actId="478"/>
          <ac:spMkLst>
            <pc:docMk/>
            <pc:sldMk cId="866511492" sldId="295"/>
            <ac:spMk id="2" creationId="{22CD12C1-46D1-1262-C5A5-62679EFA8D7E}"/>
          </ac:spMkLst>
        </pc:spChg>
      </pc:sldChg>
      <pc:sldChg chg="addSp delSp modSp add mod">
        <pc:chgData name="Lenin Cristi" userId="2c677ca0d2fdd648" providerId="LiveId" clId="{55F59555-2F0C-4071-AA34-B6F9DABB735D}" dt="2025-11-18T00:56:22.947" v="6567" actId="478"/>
        <pc:sldMkLst>
          <pc:docMk/>
          <pc:sldMk cId="497170328" sldId="301"/>
        </pc:sldMkLst>
        <pc:spChg chg="add mod">
          <ac:chgData name="Lenin Cristi" userId="2c677ca0d2fdd648" providerId="LiveId" clId="{55F59555-2F0C-4071-AA34-B6F9DABB735D}" dt="2025-11-18T00:56:09.573" v="6566" actId="20577"/>
          <ac:spMkLst>
            <pc:docMk/>
            <pc:sldMk cId="497170328" sldId="301"/>
            <ac:spMk id="2" creationId="{D77CED66-4806-8909-91E1-8B3330654E3E}"/>
          </ac:spMkLst>
        </pc:spChg>
        <pc:spChg chg="add del mod">
          <ac:chgData name="Lenin Cristi" userId="2c677ca0d2fdd648" providerId="LiveId" clId="{55F59555-2F0C-4071-AA34-B6F9DABB735D}" dt="2025-11-18T00:56:22.947" v="6567" actId="478"/>
          <ac:spMkLst>
            <pc:docMk/>
            <pc:sldMk cId="497170328" sldId="301"/>
            <ac:spMk id="6" creationId="{7D4E5100-5E9C-FE8E-E4F5-A2342DD88601}"/>
          </ac:spMkLst>
        </pc:spChg>
      </pc:sldChg>
      <pc:sldChg chg="addSp delSp modSp add mod">
        <pc:chgData name="Lenin Cristi" userId="2c677ca0d2fdd648" providerId="LiveId" clId="{55F59555-2F0C-4071-AA34-B6F9DABB735D}" dt="2025-11-16T20:00:02.770" v="3675" actId="1076"/>
        <pc:sldMkLst>
          <pc:docMk/>
          <pc:sldMk cId="3447364686" sldId="302"/>
        </pc:sldMkLst>
        <pc:spChg chg="add mod">
          <ac:chgData name="Lenin Cristi" userId="2c677ca0d2fdd648" providerId="LiveId" clId="{55F59555-2F0C-4071-AA34-B6F9DABB735D}" dt="2025-11-16T19:42:28.118" v="3129" actId="20577"/>
          <ac:spMkLst>
            <pc:docMk/>
            <pc:sldMk cId="3447364686" sldId="302"/>
            <ac:spMk id="11" creationId="{A855F116-7FA3-0DFC-4772-9369C62969BE}"/>
          </ac:spMkLst>
        </pc:spChg>
        <pc:spChg chg="add mod">
          <ac:chgData name="Lenin Cristi" userId="2c677ca0d2fdd648" providerId="LiveId" clId="{55F59555-2F0C-4071-AA34-B6F9DABB735D}" dt="2025-11-16T19:51:22.932" v="3525"/>
          <ac:spMkLst>
            <pc:docMk/>
            <pc:sldMk cId="3447364686" sldId="302"/>
            <ac:spMk id="40" creationId="{A1D27F44-6A43-CEBF-9436-B52B834DB574}"/>
          </ac:spMkLst>
        </pc:spChg>
        <pc:spChg chg="add mod">
          <ac:chgData name="Lenin Cristi" userId="2c677ca0d2fdd648" providerId="LiveId" clId="{55F59555-2F0C-4071-AA34-B6F9DABB735D}" dt="2025-11-16T19:51:22.932" v="3525"/>
          <ac:spMkLst>
            <pc:docMk/>
            <pc:sldMk cId="3447364686" sldId="302"/>
            <ac:spMk id="41" creationId="{B5BE6428-9077-2E1C-5E24-17E04BD9A4FF}"/>
          </ac:spMkLst>
        </pc:spChg>
        <pc:spChg chg="add mod">
          <ac:chgData name="Lenin Cristi" userId="2c677ca0d2fdd648" providerId="LiveId" clId="{55F59555-2F0C-4071-AA34-B6F9DABB735D}" dt="2025-11-16T20:00:02.770" v="3675" actId="1076"/>
          <ac:spMkLst>
            <pc:docMk/>
            <pc:sldMk cId="3447364686" sldId="302"/>
            <ac:spMk id="48" creationId="{C759C983-FC9F-C941-7B7C-46E0AAC7779D}"/>
          </ac:spMkLst>
        </pc:spChg>
        <pc:cxnChg chg="add">
          <ac:chgData name="Lenin Cristi" userId="2c677ca0d2fdd648" providerId="LiveId" clId="{55F59555-2F0C-4071-AA34-B6F9DABB735D}" dt="2025-11-16T19:42:10.573" v="3117" actId="11529"/>
          <ac:cxnSpMkLst>
            <pc:docMk/>
            <pc:sldMk cId="3447364686" sldId="302"/>
            <ac:cxnSpMk id="8" creationId="{C200C3D3-249B-A38F-6B9E-9666C6074058}"/>
          </ac:cxnSpMkLst>
        </pc:cxnChg>
        <pc:cxnChg chg="add mod">
          <ac:chgData name="Lenin Cristi" userId="2c677ca0d2fdd648" providerId="LiveId" clId="{55F59555-2F0C-4071-AA34-B6F9DABB735D}" dt="2025-11-16T19:59:56.936" v="3674" actId="1076"/>
          <ac:cxnSpMkLst>
            <pc:docMk/>
            <pc:sldMk cId="3447364686" sldId="302"/>
            <ac:cxnSpMk id="47" creationId="{F0ECF882-51A9-4E4B-26AB-D363E2E4BCBF}"/>
          </ac:cxnSpMkLst>
        </pc:cxnChg>
      </pc:sldChg>
      <pc:sldChg chg="addSp delSp modSp add mod">
        <pc:chgData name="Lenin Cristi" userId="2c677ca0d2fdd648" providerId="LiveId" clId="{55F59555-2F0C-4071-AA34-B6F9DABB735D}" dt="2025-11-16T20:31:24.356" v="4015" actId="13822"/>
        <pc:sldMkLst>
          <pc:docMk/>
          <pc:sldMk cId="3309997211" sldId="303"/>
        </pc:sldMkLst>
        <pc:spChg chg="add mod">
          <ac:chgData name="Lenin Cristi" userId="2c677ca0d2fdd648" providerId="LiveId" clId="{55F59555-2F0C-4071-AA34-B6F9DABB735D}" dt="2025-11-16T19:51:27.254" v="3527"/>
          <ac:spMkLst>
            <pc:docMk/>
            <pc:sldMk cId="3309997211" sldId="303"/>
            <ac:spMk id="6" creationId="{7F977D2E-3192-F282-3BEC-024B198A0653}"/>
          </ac:spMkLst>
        </pc:spChg>
        <pc:spChg chg="mod">
          <ac:chgData name="Lenin Cristi" userId="2c677ca0d2fdd648" providerId="LiveId" clId="{55F59555-2F0C-4071-AA34-B6F9DABB735D}" dt="2025-11-16T20:31:06.077" v="4012" actId="13822"/>
          <ac:spMkLst>
            <pc:docMk/>
            <pc:sldMk cId="3309997211" sldId="303"/>
            <ac:spMk id="12" creationId="{2614CA9F-957C-CF4C-1D2C-64977C14BB70}"/>
          </ac:spMkLst>
        </pc:spChg>
        <pc:spChg chg="mod">
          <ac:chgData name="Lenin Cristi" userId="2c677ca0d2fdd648" providerId="LiveId" clId="{55F59555-2F0C-4071-AA34-B6F9DABB735D}" dt="2025-11-16T20:31:12.921" v="4013" actId="13822"/>
          <ac:spMkLst>
            <pc:docMk/>
            <pc:sldMk cId="3309997211" sldId="303"/>
            <ac:spMk id="13" creationId="{9CF122AF-5682-D5E7-656D-AF6465A488EC}"/>
          </ac:spMkLst>
        </pc:spChg>
        <pc:spChg chg="mod">
          <ac:chgData name="Lenin Cristi" userId="2c677ca0d2fdd648" providerId="LiveId" clId="{55F59555-2F0C-4071-AA34-B6F9DABB735D}" dt="2025-11-16T20:31:20.672" v="4014" actId="13822"/>
          <ac:spMkLst>
            <pc:docMk/>
            <pc:sldMk cId="3309997211" sldId="303"/>
            <ac:spMk id="16" creationId="{D7CFADB5-6780-C78D-76D1-D90C95989A35}"/>
          </ac:spMkLst>
        </pc:spChg>
        <pc:spChg chg="mod">
          <ac:chgData name="Lenin Cristi" userId="2c677ca0d2fdd648" providerId="LiveId" clId="{55F59555-2F0C-4071-AA34-B6F9DABB735D}" dt="2025-11-16T20:31:24.356" v="4015" actId="13822"/>
          <ac:spMkLst>
            <pc:docMk/>
            <pc:sldMk cId="3309997211" sldId="303"/>
            <ac:spMk id="18" creationId="{3AA9745D-7CC9-E185-7060-B89EB479974D}"/>
          </ac:spMkLst>
        </pc:spChg>
        <pc:spChg chg="mod">
          <ac:chgData name="Lenin Cristi" userId="2c677ca0d2fdd648" providerId="LiveId" clId="{55F59555-2F0C-4071-AA34-B6F9DABB735D}" dt="2025-11-16T20:04:44.967" v="3761" actId="1076"/>
          <ac:spMkLst>
            <pc:docMk/>
            <pc:sldMk cId="3309997211" sldId="303"/>
            <ac:spMk id="20" creationId="{4927EF64-F636-306C-653B-6C26FBF53115}"/>
          </ac:spMkLst>
        </pc:spChg>
        <pc:spChg chg="mod">
          <ac:chgData name="Lenin Cristi" userId="2c677ca0d2fdd648" providerId="LiveId" clId="{55F59555-2F0C-4071-AA34-B6F9DABB735D}" dt="2025-11-16T20:04:41.551" v="3760" actId="1076"/>
          <ac:spMkLst>
            <pc:docMk/>
            <pc:sldMk cId="3309997211" sldId="303"/>
            <ac:spMk id="27" creationId="{9B59DF9C-8BCE-A23C-0244-5A90E215BCEA}"/>
          </ac:spMkLst>
        </pc:spChg>
        <pc:spChg chg="mod">
          <ac:chgData name="Lenin Cristi" userId="2c677ca0d2fdd648" providerId="LiveId" clId="{55F59555-2F0C-4071-AA34-B6F9DABB735D}" dt="2025-11-16T20:04:31.105" v="3757" actId="1076"/>
          <ac:spMkLst>
            <pc:docMk/>
            <pc:sldMk cId="3309997211" sldId="303"/>
            <ac:spMk id="31" creationId="{9504B4B7-E40B-BBA2-4277-63176AB1A6EA}"/>
          </ac:spMkLst>
        </pc:spChg>
        <pc:cxnChg chg="mod">
          <ac:chgData name="Lenin Cristi" userId="2c677ca0d2fdd648" providerId="LiveId" clId="{55F59555-2F0C-4071-AA34-B6F9DABB735D}" dt="2025-11-16T20:04:44.967" v="3761" actId="1076"/>
          <ac:cxnSpMkLst>
            <pc:docMk/>
            <pc:sldMk cId="3309997211" sldId="303"/>
            <ac:cxnSpMk id="22" creationId="{D255EEBE-F23E-27B7-EE3B-DCC4DB0D64E4}"/>
          </ac:cxnSpMkLst>
        </pc:cxnChg>
        <pc:cxnChg chg="mod">
          <ac:chgData name="Lenin Cristi" userId="2c677ca0d2fdd648" providerId="LiveId" clId="{55F59555-2F0C-4071-AA34-B6F9DABB735D}" dt="2025-11-16T20:04:41.551" v="3760" actId="1076"/>
          <ac:cxnSpMkLst>
            <pc:docMk/>
            <pc:sldMk cId="3309997211" sldId="303"/>
            <ac:cxnSpMk id="28" creationId="{57E19AEA-21DE-24AF-70AE-709430FBC63A}"/>
          </ac:cxnSpMkLst>
        </pc:cxnChg>
        <pc:cxnChg chg="mod">
          <ac:chgData name="Lenin Cristi" userId="2c677ca0d2fdd648" providerId="LiveId" clId="{55F59555-2F0C-4071-AA34-B6F9DABB735D}" dt="2025-11-16T20:04:31.105" v="3757" actId="1076"/>
          <ac:cxnSpMkLst>
            <pc:docMk/>
            <pc:sldMk cId="3309997211" sldId="303"/>
            <ac:cxnSpMk id="32" creationId="{43FE631C-55A4-8690-F9BA-B54142962BD3}"/>
          </ac:cxnSpMkLst>
        </pc:cxnChg>
      </pc:sldChg>
      <pc:sldChg chg="addSp delSp modSp add mod ord">
        <pc:chgData name="Lenin Cristi" userId="2c677ca0d2fdd648" providerId="LiveId" clId="{55F59555-2F0C-4071-AA34-B6F9DABB735D}" dt="2025-11-17T10:37:07.586" v="6005" actId="1076"/>
        <pc:sldMkLst>
          <pc:docMk/>
          <pc:sldMk cId="110836909" sldId="304"/>
        </pc:sldMkLst>
        <pc:spChg chg="mod">
          <ac:chgData name="Lenin Cristi" userId="2c677ca0d2fdd648" providerId="LiveId" clId="{55F59555-2F0C-4071-AA34-B6F9DABB735D}" dt="2025-11-16T19:51:15.851" v="3523" actId="113"/>
          <ac:spMkLst>
            <pc:docMk/>
            <pc:sldMk cId="110836909" sldId="304"/>
            <ac:spMk id="3" creationId="{C7C55056-B836-2FB2-A8C7-4D8AEF7A433F}"/>
          </ac:spMkLst>
        </pc:spChg>
        <pc:spChg chg="mod">
          <ac:chgData name="Lenin Cristi" userId="2c677ca0d2fdd648" providerId="LiveId" clId="{55F59555-2F0C-4071-AA34-B6F9DABB735D}" dt="2025-11-16T19:51:15.851" v="3523" actId="113"/>
          <ac:spMkLst>
            <pc:docMk/>
            <pc:sldMk cId="110836909" sldId="304"/>
            <ac:spMk id="4" creationId="{7B289F3F-46AE-C9B9-4EFF-ABB308F7BF5F}"/>
          </ac:spMkLst>
        </pc:spChg>
        <pc:spChg chg="add mod">
          <ac:chgData name="Lenin Cristi" userId="2c677ca0d2fdd648" providerId="LiveId" clId="{55F59555-2F0C-4071-AA34-B6F9DABB735D}" dt="2025-11-17T10:37:07.586" v="6005" actId="1076"/>
          <ac:spMkLst>
            <pc:docMk/>
            <pc:sldMk cId="110836909" sldId="304"/>
            <ac:spMk id="6" creationId="{D681FE0B-017E-49DD-3CCE-F0264E0A3BA2}"/>
          </ac:spMkLst>
        </pc:spChg>
        <pc:spChg chg="add mod">
          <ac:chgData name="Lenin Cristi" userId="2c677ca0d2fdd648" providerId="LiveId" clId="{55F59555-2F0C-4071-AA34-B6F9DABB735D}" dt="2025-11-16T19:54:52.230" v="3580" actId="113"/>
          <ac:spMkLst>
            <pc:docMk/>
            <pc:sldMk cId="110836909" sldId="304"/>
            <ac:spMk id="9" creationId="{8D13105D-FA86-FB01-FFAE-809EABF68C03}"/>
          </ac:spMkLst>
        </pc:spChg>
      </pc:sldChg>
      <pc:sldChg chg="addSp delSp modSp add mod">
        <pc:chgData name="Lenin Cristi" userId="2c677ca0d2fdd648" providerId="LiveId" clId="{55F59555-2F0C-4071-AA34-B6F9DABB735D}" dt="2025-11-17T10:39:56.350" v="6042" actId="478"/>
        <pc:sldMkLst>
          <pc:docMk/>
          <pc:sldMk cId="228072281" sldId="305"/>
        </pc:sldMkLst>
        <pc:spChg chg="add del mod">
          <ac:chgData name="Lenin Cristi" userId="2c677ca0d2fdd648" providerId="LiveId" clId="{55F59555-2F0C-4071-AA34-B6F9DABB735D}" dt="2025-11-17T10:39:54.694" v="6041" actId="478"/>
          <ac:spMkLst>
            <pc:docMk/>
            <pc:sldMk cId="228072281" sldId="305"/>
            <ac:spMk id="2" creationId="{F17472A9-419C-0367-6015-8E061F84ADC8}"/>
          </ac:spMkLst>
        </pc:spChg>
        <pc:spChg chg="add del mod">
          <ac:chgData name="Lenin Cristi" userId="2c677ca0d2fdd648" providerId="LiveId" clId="{55F59555-2F0C-4071-AA34-B6F9DABB735D}" dt="2025-11-17T10:39:56.350" v="6042" actId="478"/>
          <ac:spMkLst>
            <pc:docMk/>
            <pc:sldMk cId="228072281" sldId="305"/>
            <ac:spMk id="3" creationId="{51E71E38-912B-0E11-7DA7-5EFDB8430B06}"/>
          </ac:spMkLst>
        </pc:spChg>
        <pc:spChg chg="add mod">
          <ac:chgData name="Lenin Cristi" userId="2c677ca0d2fdd648" providerId="LiveId" clId="{55F59555-2F0C-4071-AA34-B6F9DABB735D}" dt="2025-11-17T10:39:43.859" v="6036" actId="1076"/>
          <ac:spMkLst>
            <pc:docMk/>
            <pc:sldMk cId="228072281" sldId="305"/>
            <ac:spMk id="10" creationId="{EE087898-764B-6E9E-3F04-A6539D2EF39F}"/>
          </ac:spMkLst>
        </pc:spChg>
        <pc:spChg chg="mod">
          <ac:chgData name="Lenin Cristi" userId="2c677ca0d2fdd648" providerId="LiveId" clId="{55F59555-2F0C-4071-AA34-B6F9DABB735D}" dt="2025-11-16T20:31:34.492" v="4016" actId="13822"/>
          <ac:spMkLst>
            <pc:docMk/>
            <pc:sldMk cId="228072281" sldId="305"/>
            <ac:spMk id="12" creationId="{5163E390-5F64-4011-E95C-02111A5E15FB}"/>
          </ac:spMkLst>
        </pc:spChg>
        <pc:spChg chg="mod">
          <ac:chgData name="Lenin Cristi" userId="2c677ca0d2fdd648" providerId="LiveId" clId="{55F59555-2F0C-4071-AA34-B6F9DABB735D}" dt="2025-11-16T20:31:38.300" v="4017" actId="13822"/>
          <ac:spMkLst>
            <pc:docMk/>
            <pc:sldMk cId="228072281" sldId="305"/>
            <ac:spMk id="13" creationId="{64393D36-95E3-8B92-A12D-ECF859F844CA}"/>
          </ac:spMkLst>
        </pc:spChg>
      </pc:sldChg>
      <pc:sldChg chg="addSp modSp add mod">
        <pc:chgData name="Lenin Cristi" userId="2c677ca0d2fdd648" providerId="LiveId" clId="{55F59555-2F0C-4071-AA34-B6F9DABB735D}" dt="2025-11-17T00:35:55.507" v="5732" actId="20577"/>
        <pc:sldMkLst>
          <pc:docMk/>
          <pc:sldMk cId="2483364720" sldId="306"/>
        </pc:sldMkLst>
        <pc:spChg chg="add mod">
          <ac:chgData name="Lenin Cristi" userId="2c677ca0d2fdd648" providerId="LiveId" clId="{55F59555-2F0C-4071-AA34-B6F9DABB735D}" dt="2025-11-16T20:00:10.453" v="3676"/>
          <ac:spMkLst>
            <pc:docMk/>
            <pc:sldMk cId="2483364720" sldId="306"/>
            <ac:spMk id="3" creationId="{4CEC1B04-BFE2-1D16-1D79-C094DC6C25E9}"/>
          </ac:spMkLst>
        </pc:spChg>
        <pc:spChg chg="mod">
          <ac:chgData name="Lenin Cristi" userId="2c677ca0d2fdd648" providerId="LiveId" clId="{55F59555-2F0C-4071-AA34-B6F9DABB735D}" dt="2025-11-17T00:35:55.507" v="5732" actId="20577"/>
          <ac:spMkLst>
            <pc:docMk/>
            <pc:sldMk cId="2483364720" sldId="306"/>
            <ac:spMk id="46" creationId="{54F54FDC-0E8F-BFD0-3F5D-166638DE0188}"/>
          </ac:spMkLst>
        </pc:spChg>
        <pc:cxnChg chg="add mod">
          <ac:chgData name="Lenin Cristi" userId="2c677ca0d2fdd648" providerId="LiveId" clId="{55F59555-2F0C-4071-AA34-B6F9DABB735D}" dt="2025-11-16T20:00:10.453" v="3676"/>
          <ac:cxnSpMkLst>
            <pc:docMk/>
            <pc:sldMk cId="2483364720" sldId="306"/>
            <ac:cxnSpMk id="2" creationId="{A286DE53-E532-2EE8-0CBA-214CDC087C11}"/>
          </ac:cxnSpMkLst>
        </pc:cxnChg>
        <pc:cxnChg chg="mod">
          <ac:chgData name="Lenin Cristi" userId="2c677ca0d2fdd648" providerId="LiveId" clId="{55F59555-2F0C-4071-AA34-B6F9DABB735D}" dt="2025-11-16T20:00:15.447" v="3677" actId="14100"/>
          <ac:cxnSpMkLst>
            <pc:docMk/>
            <pc:sldMk cId="2483364720" sldId="306"/>
            <ac:cxnSpMk id="43" creationId="{51A0A1CE-AD7C-5904-E065-1A5374936D6D}"/>
          </ac:cxnSpMkLst>
        </pc:cxnChg>
      </pc:sldChg>
      <pc:sldChg chg="addSp delSp modSp add mod">
        <pc:chgData name="Lenin Cristi" userId="2c677ca0d2fdd648" providerId="LiveId" clId="{55F59555-2F0C-4071-AA34-B6F9DABB735D}" dt="2025-11-17T10:39:58.437" v="6043" actId="478"/>
        <pc:sldMkLst>
          <pc:docMk/>
          <pc:sldMk cId="2036617817" sldId="307"/>
        </pc:sldMkLst>
        <pc:spChg chg="add del mod">
          <ac:chgData name="Lenin Cristi" userId="2c677ca0d2fdd648" providerId="LiveId" clId="{55F59555-2F0C-4071-AA34-B6F9DABB735D}" dt="2025-11-17T10:39:47.646" v="6037" actId="478"/>
          <ac:spMkLst>
            <pc:docMk/>
            <pc:sldMk cId="2036617817" sldId="307"/>
            <ac:spMk id="2" creationId="{D4376FE8-AB28-136A-BA60-3570B1B22ECC}"/>
          </ac:spMkLst>
        </pc:spChg>
        <pc:spChg chg="add mod">
          <ac:chgData name="Lenin Cristi" userId="2c677ca0d2fdd648" providerId="LiveId" clId="{55F59555-2F0C-4071-AA34-B6F9DABB735D}" dt="2025-11-17T10:39:47.862" v="6038"/>
          <ac:spMkLst>
            <pc:docMk/>
            <pc:sldMk cId="2036617817" sldId="307"/>
            <ac:spMk id="3" creationId="{F0FF85B6-C159-F312-7188-F7C639DF7045}"/>
          </ac:spMkLst>
        </pc:spChg>
        <pc:spChg chg="add mod">
          <ac:chgData name="Lenin Cristi" userId="2c677ca0d2fdd648" providerId="LiveId" clId="{55F59555-2F0C-4071-AA34-B6F9DABB735D}" dt="2025-11-17T10:39:47.862" v="6038"/>
          <ac:spMkLst>
            <pc:docMk/>
            <pc:sldMk cId="2036617817" sldId="307"/>
            <ac:spMk id="4" creationId="{8C8094F6-EB0E-06DC-3352-92798B78A9CF}"/>
          </ac:spMkLst>
        </pc:spChg>
        <pc:spChg chg="add del mod">
          <ac:chgData name="Lenin Cristi" userId="2c677ca0d2fdd648" providerId="LiveId" clId="{55F59555-2F0C-4071-AA34-B6F9DABB735D}" dt="2025-11-17T10:39:58.437" v="6043" actId="478"/>
          <ac:spMkLst>
            <pc:docMk/>
            <pc:sldMk cId="2036617817" sldId="307"/>
            <ac:spMk id="5" creationId="{8E7B6E42-5595-FF53-2A6B-7EB789DB0AB6}"/>
          </ac:spMkLst>
        </pc:spChg>
        <pc:spChg chg="mod">
          <ac:chgData name="Lenin Cristi" userId="2c677ca0d2fdd648" providerId="LiveId" clId="{55F59555-2F0C-4071-AA34-B6F9DABB735D}" dt="2025-11-16T20:31:46.989" v="4018" actId="13822"/>
          <ac:spMkLst>
            <pc:docMk/>
            <pc:sldMk cId="2036617817" sldId="307"/>
            <ac:spMk id="12" creationId="{7A7383E9-DC0D-BA1E-8290-53D268B99987}"/>
          </ac:spMkLst>
        </pc:spChg>
        <pc:spChg chg="mod">
          <ac:chgData name="Lenin Cristi" userId="2c677ca0d2fdd648" providerId="LiveId" clId="{55F59555-2F0C-4071-AA34-B6F9DABB735D}" dt="2025-11-16T20:31:50.216" v="4019" actId="13822"/>
          <ac:spMkLst>
            <pc:docMk/>
            <pc:sldMk cId="2036617817" sldId="307"/>
            <ac:spMk id="13" creationId="{493476B9-876C-7F9C-B21E-963FCBB018BB}"/>
          </ac:spMkLst>
        </pc:spChg>
        <pc:spChg chg="mod">
          <ac:chgData name="Lenin Cristi" userId="2c677ca0d2fdd648" providerId="LiveId" clId="{55F59555-2F0C-4071-AA34-B6F9DABB735D}" dt="2025-11-16T20:31:53.039" v="4020" actId="13822"/>
          <ac:spMkLst>
            <pc:docMk/>
            <pc:sldMk cId="2036617817" sldId="307"/>
            <ac:spMk id="16" creationId="{9CC1A53E-4725-4272-B178-4B5D49B8FC0C}"/>
          </ac:spMkLst>
        </pc:spChg>
      </pc:sldChg>
      <pc:sldChg chg="addSp delSp modSp add mod">
        <pc:chgData name="Lenin Cristi" userId="2c677ca0d2fdd648" providerId="LiveId" clId="{55F59555-2F0C-4071-AA34-B6F9DABB735D}" dt="2025-11-17T10:39:51.320" v="6040"/>
        <pc:sldMkLst>
          <pc:docMk/>
          <pc:sldMk cId="928994649" sldId="308"/>
        </pc:sldMkLst>
        <pc:spChg chg="add mod">
          <ac:chgData name="Lenin Cristi" userId="2c677ca0d2fdd648" providerId="LiveId" clId="{55F59555-2F0C-4071-AA34-B6F9DABB735D}" dt="2025-11-17T10:39:51.320" v="6040"/>
          <ac:spMkLst>
            <pc:docMk/>
            <pc:sldMk cId="928994649" sldId="308"/>
            <ac:spMk id="2" creationId="{79D507CA-5096-E66C-2A34-4A2F1C4B8798}"/>
          </ac:spMkLst>
        </pc:spChg>
        <pc:spChg chg="add del mod">
          <ac:chgData name="Lenin Cristi" userId="2c677ca0d2fdd648" providerId="LiveId" clId="{55F59555-2F0C-4071-AA34-B6F9DABB735D}" dt="2025-11-17T10:39:51.103" v="6039" actId="478"/>
          <ac:spMkLst>
            <pc:docMk/>
            <pc:sldMk cId="928994649" sldId="308"/>
            <ac:spMk id="3" creationId="{65485075-2EC1-5632-F612-EECE7C407E97}"/>
          </ac:spMkLst>
        </pc:spChg>
        <pc:spChg chg="add mod">
          <ac:chgData name="Lenin Cristi" userId="2c677ca0d2fdd648" providerId="LiveId" clId="{55F59555-2F0C-4071-AA34-B6F9DABB735D}" dt="2025-11-17T10:39:51.320" v="6040"/>
          <ac:spMkLst>
            <pc:docMk/>
            <pc:sldMk cId="928994649" sldId="308"/>
            <ac:spMk id="4" creationId="{29749AA4-14C2-8BAD-851E-D06543B4212F}"/>
          </ac:spMkLst>
        </pc:spChg>
        <pc:spChg chg="add mod">
          <ac:chgData name="Lenin Cristi" userId="2c677ca0d2fdd648" providerId="LiveId" clId="{55F59555-2F0C-4071-AA34-B6F9DABB735D}" dt="2025-11-17T10:39:51.320" v="6040"/>
          <ac:spMkLst>
            <pc:docMk/>
            <pc:sldMk cId="928994649" sldId="308"/>
            <ac:spMk id="5" creationId="{3232CF38-92B9-9808-8A21-90C5AC7A5D2C}"/>
          </ac:spMkLst>
        </pc:spChg>
        <pc:spChg chg="mod">
          <ac:chgData name="Lenin Cristi" userId="2c677ca0d2fdd648" providerId="LiveId" clId="{55F59555-2F0C-4071-AA34-B6F9DABB735D}" dt="2025-11-16T20:32:06.159" v="4021" actId="13822"/>
          <ac:spMkLst>
            <pc:docMk/>
            <pc:sldMk cId="928994649" sldId="308"/>
            <ac:spMk id="12" creationId="{9C52D48F-C157-66E0-50D4-16F9343503A8}"/>
          </ac:spMkLst>
        </pc:spChg>
        <pc:spChg chg="mod">
          <ac:chgData name="Lenin Cristi" userId="2c677ca0d2fdd648" providerId="LiveId" clId="{55F59555-2F0C-4071-AA34-B6F9DABB735D}" dt="2025-11-16T20:32:09.246" v="4022" actId="13822"/>
          <ac:spMkLst>
            <pc:docMk/>
            <pc:sldMk cId="928994649" sldId="308"/>
            <ac:spMk id="13" creationId="{60A84A33-A939-F71D-AB3F-0C90EF7527FE}"/>
          </ac:spMkLst>
        </pc:spChg>
        <pc:spChg chg="mod">
          <ac:chgData name="Lenin Cristi" userId="2c677ca0d2fdd648" providerId="LiveId" clId="{55F59555-2F0C-4071-AA34-B6F9DABB735D}" dt="2025-11-16T20:32:13.821" v="4023" actId="13822"/>
          <ac:spMkLst>
            <pc:docMk/>
            <pc:sldMk cId="928994649" sldId="308"/>
            <ac:spMk id="16" creationId="{60206AE0-AA4E-30D6-ADE4-5359552F67F1}"/>
          </ac:spMkLst>
        </pc:spChg>
        <pc:spChg chg="mod">
          <ac:chgData name="Lenin Cristi" userId="2c677ca0d2fdd648" providerId="LiveId" clId="{55F59555-2F0C-4071-AA34-B6F9DABB735D}" dt="2025-11-16T20:32:16.514" v="4024" actId="13822"/>
          <ac:spMkLst>
            <pc:docMk/>
            <pc:sldMk cId="928994649" sldId="308"/>
            <ac:spMk id="18" creationId="{6381DE22-6392-9360-40DE-1AC39E1C57F4}"/>
          </ac:spMkLst>
        </pc:spChg>
      </pc:sldChg>
      <pc:sldChg chg="addSp delSp modSp add mod">
        <pc:chgData name="Lenin Cristi" userId="2c677ca0d2fdd648" providerId="LiveId" clId="{55F59555-2F0C-4071-AA34-B6F9DABB735D}" dt="2025-11-17T00:44:49.627" v="5762" actId="1076"/>
        <pc:sldMkLst>
          <pc:docMk/>
          <pc:sldMk cId="1445229119" sldId="309"/>
        </pc:sldMkLst>
        <pc:spChg chg="add mod">
          <ac:chgData name="Lenin Cristi" userId="2c677ca0d2fdd648" providerId="LiveId" clId="{55F59555-2F0C-4071-AA34-B6F9DABB735D}" dt="2025-11-16T21:11:41.747" v="4305" actId="1076"/>
          <ac:spMkLst>
            <pc:docMk/>
            <pc:sldMk cId="1445229119" sldId="309"/>
            <ac:spMk id="5" creationId="{90EA1FA6-A3BF-17BC-C240-021AFDAA07A6}"/>
          </ac:spMkLst>
        </pc:spChg>
        <pc:spChg chg="add mod">
          <ac:chgData name="Lenin Cristi" userId="2c677ca0d2fdd648" providerId="LiveId" clId="{55F59555-2F0C-4071-AA34-B6F9DABB735D}" dt="2025-11-17T00:37:43.193" v="5743" actId="1076"/>
          <ac:spMkLst>
            <pc:docMk/>
            <pc:sldMk cId="1445229119" sldId="309"/>
            <ac:spMk id="9" creationId="{02241728-EDC7-7AD2-9DE7-36D6F7DC7774}"/>
          </ac:spMkLst>
        </pc:spChg>
        <pc:spChg chg="add mod">
          <ac:chgData name="Lenin Cristi" userId="2c677ca0d2fdd648" providerId="LiveId" clId="{55F59555-2F0C-4071-AA34-B6F9DABB735D}" dt="2025-11-17T00:37:43.193" v="5743" actId="1076"/>
          <ac:spMkLst>
            <pc:docMk/>
            <pc:sldMk cId="1445229119" sldId="309"/>
            <ac:spMk id="14" creationId="{B8E7B2E7-671E-3F7A-BAFF-040F5BB84616}"/>
          </ac:spMkLst>
        </pc:spChg>
        <pc:picChg chg="add mod">
          <ac:chgData name="Lenin Cristi" userId="2c677ca0d2fdd648" providerId="LiveId" clId="{55F59555-2F0C-4071-AA34-B6F9DABB735D}" dt="2025-11-17T00:44:49.627" v="5762" actId="1076"/>
          <ac:picMkLst>
            <pc:docMk/>
            <pc:sldMk cId="1445229119" sldId="309"/>
            <ac:picMk id="7" creationId="{E08B6482-07F0-8EE2-1226-0937C75A8248}"/>
          </ac:picMkLst>
        </pc:picChg>
        <pc:picChg chg="add del mod">
          <ac:chgData name="Lenin Cristi" userId="2c677ca0d2fdd648" providerId="LiveId" clId="{55F59555-2F0C-4071-AA34-B6F9DABB735D}" dt="2025-11-17T00:44:47.660" v="5761" actId="478"/>
          <ac:picMkLst>
            <pc:docMk/>
            <pc:sldMk cId="1445229119" sldId="309"/>
            <ac:picMk id="12" creationId="{37347161-B4F9-314E-2120-3E4EFE4D31D7}"/>
          </ac:picMkLst>
        </pc:picChg>
        <pc:picChg chg="add del mod">
          <ac:chgData name="Lenin Cristi" userId="2c677ca0d2fdd648" providerId="LiveId" clId="{55F59555-2F0C-4071-AA34-B6F9DABB735D}" dt="2025-11-17T00:44:45.739" v="5760" actId="478"/>
          <ac:picMkLst>
            <pc:docMk/>
            <pc:sldMk cId="1445229119" sldId="309"/>
            <ac:picMk id="15" creationId="{FD1CBEE9-E840-2BCF-5015-818AEACB02D1}"/>
          </ac:picMkLst>
        </pc:picChg>
      </pc:sldChg>
      <pc:sldChg chg="modSp add mod">
        <pc:chgData name="Lenin Cristi" userId="2c677ca0d2fdd648" providerId="LiveId" clId="{55F59555-2F0C-4071-AA34-B6F9DABB735D}" dt="2025-11-16T20:28:20.276" v="3971" actId="20577"/>
        <pc:sldMkLst>
          <pc:docMk/>
          <pc:sldMk cId="3582276157" sldId="310"/>
        </pc:sldMkLst>
        <pc:spChg chg="mod">
          <ac:chgData name="Lenin Cristi" userId="2c677ca0d2fdd648" providerId="LiveId" clId="{55F59555-2F0C-4071-AA34-B6F9DABB735D}" dt="2025-11-16T20:28:20.276" v="3971" actId="20577"/>
          <ac:spMkLst>
            <pc:docMk/>
            <pc:sldMk cId="3582276157" sldId="310"/>
            <ac:spMk id="2" creationId="{658DAEE3-A95A-0EF8-7E0C-D4FF13F8226A}"/>
          </ac:spMkLst>
        </pc:spChg>
      </pc:sldChg>
      <pc:sldChg chg="modSp add mod">
        <pc:chgData name="Lenin Cristi" userId="2c677ca0d2fdd648" providerId="LiveId" clId="{55F59555-2F0C-4071-AA34-B6F9DABB735D}" dt="2025-11-16T20:28:36.042" v="3987" actId="20577"/>
        <pc:sldMkLst>
          <pc:docMk/>
          <pc:sldMk cId="99901756" sldId="311"/>
        </pc:sldMkLst>
        <pc:spChg chg="mod">
          <ac:chgData name="Lenin Cristi" userId="2c677ca0d2fdd648" providerId="LiveId" clId="{55F59555-2F0C-4071-AA34-B6F9DABB735D}" dt="2025-11-16T20:28:36.042" v="3987" actId="20577"/>
          <ac:spMkLst>
            <pc:docMk/>
            <pc:sldMk cId="99901756" sldId="311"/>
            <ac:spMk id="2" creationId="{D6DFD606-B6D4-F3AA-AD1C-C4EAB913821B}"/>
          </ac:spMkLst>
        </pc:spChg>
      </pc:sldChg>
      <pc:sldChg chg="addSp delSp modSp add mod">
        <pc:chgData name="Lenin Cristi" userId="2c677ca0d2fdd648" providerId="LiveId" clId="{55F59555-2F0C-4071-AA34-B6F9DABB735D}" dt="2025-11-16T20:51:46.165" v="4222" actId="1076"/>
        <pc:sldMkLst>
          <pc:docMk/>
          <pc:sldMk cId="2870783162" sldId="312"/>
        </pc:sldMkLst>
        <pc:spChg chg="add mod">
          <ac:chgData name="Lenin Cristi" userId="2c677ca0d2fdd648" providerId="LiveId" clId="{55F59555-2F0C-4071-AA34-B6F9DABB735D}" dt="2025-11-16T20:51:46.165" v="4222" actId="1076"/>
          <ac:spMkLst>
            <pc:docMk/>
            <pc:sldMk cId="2870783162" sldId="312"/>
            <ac:spMk id="7" creationId="{33D9595C-CEFD-DCF8-EFE7-61CAF6660FD0}"/>
          </ac:spMkLst>
        </pc:spChg>
        <pc:spChg chg="add mod">
          <ac:chgData name="Lenin Cristi" userId="2c677ca0d2fdd648" providerId="LiveId" clId="{55F59555-2F0C-4071-AA34-B6F9DABB735D}" dt="2025-11-16T20:45:46.054" v="4160" actId="1076"/>
          <ac:spMkLst>
            <pc:docMk/>
            <pc:sldMk cId="2870783162" sldId="312"/>
            <ac:spMk id="9" creationId="{4C600E96-23B3-6956-238B-0A02A02D16F4}"/>
          </ac:spMkLst>
        </pc:spChg>
        <pc:graphicFrameChg chg="add mod">
          <ac:chgData name="Lenin Cristi" userId="2c677ca0d2fdd648" providerId="LiveId" clId="{55F59555-2F0C-4071-AA34-B6F9DABB735D}" dt="2025-11-16T20:45:27.474" v="4157"/>
          <ac:graphicFrameMkLst>
            <pc:docMk/>
            <pc:sldMk cId="2870783162" sldId="312"/>
            <ac:graphicFrameMk id="10" creationId="{E955A5B3-C795-C7FE-0E56-B539B2936906}"/>
          </ac:graphicFrameMkLst>
        </pc:graphicFrameChg>
        <pc:picChg chg="add mod">
          <ac:chgData name="Lenin Cristi" userId="2c677ca0d2fdd648" providerId="LiveId" clId="{55F59555-2F0C-4071-AA34-B6F9DABB735D}" dt="2025-11-16T20:45:46.054" v="4160" actId="1076"/>
          <ac:picMkLst>
            <pc:docMk/>
            <pc:sldMk cId="2870783162" sldId="312"/>
            <ac:picMk id="4" creationId="{29219126-1E07-56F2-8230-1EAEA6A0EA4B}"/>
          </ac:picMkLst>
        </pc:picChg>
      </pc:sldChg>
      <pc:sldChg chg="addSp delSp modSp add mod">
        <pc:chgData name="Lenin Cristi" userId="2c677ca0d2fdd648" providerId="LiveId" clId="{55F59555-2F0C-4071-AA34-B6F9DABB735D}" dt="2025-11-16T20:51:50.250" v="4224"/>
        <pc:sldMkLst>
          <pc:docMk/>
          <pc:sldMk cId="283190259" sldId="314"/>
        </pc:sldMkLst>
        <pc:spChg chg="add mod">
          <ac:chgData name="Lenin Cristi" userId="2c677ca0d2fdd648" providerId="LiveId" clId="{55F59555-2F0C-4071-AA34-B6F9DABB735D}" dt="2025-11-16T20:51:50.250" v="4224"/>
          <ac:spMkLst>
            <pc:docMk/>
            <pc:sldMk cId="283190259" sldId="314"/>
            <ac:spMk id="5" creationId="{F418A76A-FA5F-D091-74F5-ED7D5E79B58C}"/>
          </ac:spMkLst>
        </pc:spChg>
        <pc:graphicFrameChg chg="mod modGraphic">
          <ac:chgData name="Lenin Cristi" userId="2c677ca0d2fdd648" providerId="LiveId" clId="{55F59555-2F0C-4071-AA34-B6F9DABB735D}" dt="2025-11-16T20:45:17.922" v="4155" actId="1076"/>
          <ac:graphicFrameMkLst>
            <pc:docMk/>
            <pc:sldMk cId="283190259" sldId="314"/>
            <ac:graphicFrameMk id="2" creationId="{640EA5D3-E72E-684D-4F49-989AF9DE279F}"/>
          </ac:graphicFrameMkLst>
        </pc:graphicFrameChg>
        <pc:picChg chg="add mod">
          <ac:chgData name="Lenin Cristi" userId="2c677ca0d2fdd648" providerId="LiveId" clId="{55F59555-2F0C-4071-AA34-B6F9DABB735D}" dt="2025-11-16T20:49:47.661" v="4204" actId="1076"/>
          <ac:picMkLst>
            <pc:docMk/>
            <pc:sldMk cId="283190259" sldId="314"/>
            <ac:picMk id="4" creationId="{BDD407A4-75CA-EE69-52F8-8DF781F4402A}"/>
          </ac:picMkLst>
        </pc:picChg>
      </pc:sldChg>
      <pc:sldChg chg="addSp delSp modSp add mod">
        <pc:chgData name="Lenin Cristi" userId="2c677ca0d2fdd648" providerId="LiveId" clId="{55F59555-2F0C-4071-AA34-B6F9DABB735D}" dt="2025-11-16T20:51:56.904" v="4227" actId="20577"/>
        <pc:sldMkLst>
          <pc:docMk/>
          <pc:sldMk cId="1413412930" sldId="318"/>
        </pc:sldMkLst>
        <pc:spChg chg="add mod">
          <ac:chgData name="Lenin Cristi" userId="2c677ca0d2fdd648" providerId="LiveId" clId="{55F59555-2F0C-4071-AA34-B6F9DABB735D}" dt="2025-11-16T20:51:56.904" v="4227" actId="20577"/>
          <ac:spMkLst>
            <pc:docMk/>
            <pc:sldMk cId="1413412930" sldId="318"/>
            <ac:spMk id="6" creationId="{EBD4A147-1C22-394A-E6BF-6FBEB9012823}"/>
          </ac:spMkLst>
        </pc:spChg>
        <pc:graphicFrameChg chg="add mod modGraphic">
          <ac:chgData name="Lenin Cristi" userId="2c677ca0d2fdd648" providerId="LiveId" clId="{55F59555-2F0C-4071-AA34-B6F9DABB735D}" dt="2025-11-16T20:50:59.920" v="4215" actId="20577"/>
          <ac:graphicFrameMkLst>
            <pc:docMk/>
            <pc:sldMk cId="1413412930" sldId="318"/>
            <ac:graphicFrameMk id="2" creationId="{EE938DA4-EACF-9C2A-D96B-BA8E5A466D23}"/>
          </ac:graphicFrameMkLst>
        </pc:graphicFrameChg>
      </pc:sldChg>
      <pc:sldChg chg="addSp delSp modSp add mod">
        <pc:chgData name="Lenin Cristi" userId="2c677ca0d2fdd648" providerId="LiveId" clId="{55F59555-2F0C-4071-AA34-B6F9DABB735D}" dt="2025-11-16T20:52:48.605" v="4249"/>
        <pc:sldMkLst>
          <pc:docMk/>
          <pc:sldMk cId="1695403114" sldId="320"/>
        </pc:sldMkLst>
        <pc:spChg chg="add mod">
          <ac:chgData name="Lenin Cristi" userId="2c677ca0d2fdd648" providerId="LiveId" clId="{55F59555-2F0C-4071-AA34-B6F9DABB735D}" dt="2025-11-16T20:52:07.352" v="4231" actId="20577"/>
          <ac:spMkLst>
            <pc:docMk/>
            <pc:sldMk cId="1695403114" sldId="320"/>
            <ac:spMk id="4" creationId="{517EF15C-773D-7EEA-2583-4FEA632F508D}"/>
          </ac:spMkLst>
        </pc:spChg>
        <pc:graphicFrameChg chg="add mod modGraphic">
          <ac:chgData name="Lenin Cristi" userId="2c677ca0d2fdd648" providerId="LiveId" clId="{55F59555-2F0C-4071-AA34-B6F9DABB735D}" dt="2025-11-16T20:52:48.605" v="4249"/>
          <ac:graphicFrameMkLst>
            <pc:docMk/>
            <pc:sldMk cId="1695403114" sldId="320"/>
            <ac:graphicFrameMk id="3" creationId="{F2CDEAE4-F89B-2947-AF7B-930D7296116F}"/>
          </ac:graphicFrameMkLst>
        </pc:graphicFrameChg>
      </pc:sldChg>
      <pc:sldChg chg="addSp delSp modSp new mod">
        <pc:chgData name="Lenin Cristi" userId="2c677ca0d2fdd648" providerId="LiveId" clId="{55F59555-2F0C-4071-AA34-B6F9DABB735D}" dt="2025-11-16T21:15:45.645" v="4351" actId="1076"/>
        <pc:sldMkLst>
          <pc:docMk/>
          <pc:sldMk cId="228968529" sldId="321"/>
        </pc:sldMkLst>
        <pc:spChg chg="add mod">
          <ac:chgData name="Lenin Cristi" userId="2c677ca0d2fdd648" providerId="LiveId" clId="{55F59555-2F0C-4071-AA34-B6F9DABB735D}" dt="2025-11-16T21:08:53.672" v="4289" actId="1076"/>
          <ac:spMkLst>
            <pc:docMk/>
            <pc:sldMk cId="228968529" sldId="321"/>
            <ac:spMk id="5" creationId="{E2EFCD0F-C6CD-03AF-103E-BF41222631A9}"/>
          </ac:spMkLst>
        </pc:spChg>
        <pc:spChg chg="add mod">
          <ac:chgData name="Lenin Cristi" userId="2c677ca0d2fdd648" providerId="LiveId" clId="{55F59555-2F0C-4071-AA34-B6F9DABB735D}" dt="2025-11-16T21:15:45.645" v="4351" actId="1076"/>
          <ac:spMkLst>
            <pc:docMk/>
            <pc:sldMk cId="228968529" sldId="321"/>
            <ac:spMk id="8" creationId="{61E8E979-1DD0-2832-9A3E-C85636392703}"/>
          </ac:spMkLst>
        </pc:spChg>
        <pc:picChg chg="add mod modCrop">
          <ac:chgData name="Lenin Cristi" userId="2c677ca0d2fdd648" providerId="LiveId" clId="{55F59555-2F0C-4071-AA34-B6F9DABB735D}" dt="2025-11-16T21:08:50.151" v="4288" actId="1076"/>
          <ac:picMkLst>
            <pc:docMk/>
            <pc:sldMk cId="228968529" sldId="321"/>
            <ac:picMk id="3" creationId="{DF13A42F-D431-40DF-D9D1-0CB92F8EEB1B}"/>
          </ac:picMkLst>
        </pc:picChg>
      </pc:sldChg>
      <pc:sldChg chg="modSp add mod ord">
        <pc:chgData name="Lenin Cristi" userId="2c677ca0d2fdd648" providerId="LiveId" clId="{55F59555-2F0C-4071-AA34-B6F9DABB735D}" dt="2025-11-16T21:07:41.909" v="4267"/>
        <pc:sldMkLst>
          <pc:docMk/>
          <pc:sldMk cId="2347530745" sldId="322"/>
        </pc:sldMkLst>
        <pc:spChg chg="mod">
          <ac:chgData name="Lenin Cristi" userId="2c677ca0d2fdd648" providerId="LiveId" clId="{55F59555-2F0C-4071-AA34-B6F9DABB735D}" dt="2025-11-16T21:07:37.838" v="4265" actId="20577"/>
          <ac:spMkLst>
            <pc:docMk/>
            <pc:sldMk cId="2347530745" sldId="322"/>
            <ac:spMk id="2" creationId="{DCCFE126-D470-160F-6F5A-21463FEE6FAA}"/>
          </ac:spMkLst>
        </pc:spChg>
      </pc:sldChg>
      <pc:sldChg chg="addSp delSp modSp add mod">
        <pc:chgData name="Lenin Cristi" userId="2c677ca0d2fdd648" providerId="LiveId" clId="{55F59555-2F0C-4071-AA34-B6F9DABB735D}" dt="2025-11-17T00:49:59.067" v="5775" actId="478"/>
        <pc:sldMkLst>
          <pc:docMk/>
          <pc:sldMk cId="2896215061" sldId="324"/>
        </pc:sldMkLst>
        <pc:spChg chg="add mod">
          <ac:chgData name="Lenin Cristi" userId="2c677ca0d2fdd648" providerId="LiveId" clId="{55F59555-2F0C-4071-AA34-B6F9DABB735D}" dt="2025-11-16T21:15:52.068" v="4353"/>
          <ac:spMkLst>
            <pc:docMk/>
            <pc:sldMk cId="2896215061" sldId="324"/>
            <ac:spMk id="4" creationId="{BE638680-FC99-D0C0-4804-268C242838CC}"/>
          </ac:spMkLst>
        </pc:spChg>
        <pc:spChg chg="add mod">
          <ac:chgData name="Lenin Cristi" userId="2c677ca0d2fdd648" providerId="LiveId" clId="{55F59555-2F0C-4071-AA34-B6F9DABB735D}" dt="2025-11-16T21:15:52.068" v="4353"/>
          <ac:spMkLst>
            <pc:docMk/>
            <pc:sldMk cId="2896215061" sldId="324"/>
            <ac:spMk id="6" creationId="{1444E449-1375-9C4D-E0D2-3D027E546FD8}"/>
          </ac:spMkLst>
        </pc:spChg>
        <pc:picChg chg="add mod">
          <ac:chgData name="Lenin Cristi" userId="2c677ca0d2fdd648" providerId="LiveId" clId="{55F59555-2F0C-4071-AA34-B6F9DABB735D}" dt="2025-11-16T21:09:50.953" v="4300" actId="1076"/>
          <ac:picMkLst>
            <pc:docMk/>
            <pc:sldMk cId="2896215061" sldId="324"/>
            <ac:picMk id="2" creationId="{B26E8A01-0F2D-0DA3-0BB9-DA0A9282A22A}"/>
          </ac:picMkLst>
        </pc:picChg>
        <pc:cxnChg chg="add del">
          <ac:chgData name="Lenin Cristi" userId="2c677ca0d2fdd648" providerId="LiveId" clId="{55F59555-2F0C-4071-AA34-B6F9DABB735D}" dt="2025-11-17T00:49:59.067" v="5775" actId="478"/>
          <ac:cxnSpMkLst>
            <pc:docMk/>
            <pc:sldMk cId="2896215061" sldId="324"/>
            <ac:cxnSpMk id="8" creationId="{8439F903-7BFD-CC4D-0E95-A2247093335C}"/>
          </ac:cxnSpMkLst>
        </pc:cxnChg>
      </pc:sldChg>
      <pc:sldChg chg="modSp add mod ord">
        <pc:chgData name="Lenin Cristi" userId="2c677ca0d2fdd648" providerId="LiveId" clId="{55F59555-2F0C-4071-AA34-B6F9DABB735D}" dt="2025-11-16T21:12:00.825" v="4323" actId="20577"/>
        <pc:sldMkLst>
          <pc:docMk/>
          <pc:sldMk cId="2263369151" sldId="325"/>
        </pc:sldMkLst>
        <pc:spChg chg="mod">
          <ac:chgData name="Lenin Cristi" userId="2c677ca0d2fdd648" providerId="LiveId" clId="{55F59555-2F0C-4071-AA34-B6F9DABB735D}" dt="2025-11-16T21:12:00.825" v="4323" actId="20577"/>
          <ac:spMkLst>
            <pc:docMk/>
            <pc:sldMk cId="2263369151" sldId="325"/>
            <ac:spMk id="2" creationId="{B290B9E2-C684-5353-7186-F7DC63CAAC3F}"/>
          </ac:spMkLst>
        </pc:spChg>
      </pc:sldChg>
      <pc:sldChg chg="modSp add mod">
        <pc:chgData name="Lenin Cristi" userId="2c677ca0d2fdd648" providerId="LiveId" clId="{55F59555-2F0C-4071-AA34-B6F9DABB735D}" dt="2025-11-16T21:14:31.503" v="4337" actId="20577"/>
        <pc:sldMkLst>
          <pc:docMk/>
          <pc:sldMk cId="4007414789" sldId="326"/>
        </pc:sldMkLst>
        <pc:spChg chg="mod">
          <ac:chgData name="Lenin Cristi" userId="2c677ca0d2fdd648" providerId="LiveId" clId="{55F59555-2F0C-4071-AA34-B6F9DABB735D}" dt="2025-11-16T21:14:31.503" v="4337" actId="20577"/>
          <ac:spMkLst>
            <pc:docMk/>
            <pc:sldMk cId="4007414789" sldId="326"/>
            <ac:spMk id="2" creationId="{1AB68150-1DA8-B913-4D66-B49DAC1FDCC9}"/>
          </ac:spMkLst>
        </pc:spChg>
      </pc:sldChg>
      <pc:sldChg chg="addSp delSp modSp add mod">
        <pc:chgData name="Lenin Cristi" userId="2c677ca0d2fdd648" providerId="LiveId" clId="{55F59555-2F0C-4071-AA34-B6F9DABB735D}" dt="2025-11-17T00:52:53.339" v="5783" actId="478"/>
        <pc:sldMkLst>
          <pc:docMk/>
          <pc:sldMk cId="1550815180" sldId="327"/>
        </pc:sldMkLst>
        <pc:spChg chg="add mod">
          <ac:chgData name="Lenin Cristi" userId="2c677ca0d2fdd648" providerId="LiveId" clId="{55F59555-2F0C-4071-AA34-B6F9DABB735D}" dt="2025-11-16T21:19:19.090" v="4370"/>
          <ac:spMkLst>
            <pc:docMk/>
            <pc:sldMk cId="1550815180" sldId="327"/>
            <ac:spMk id="5" creationId="{EF28BE8D-0656-C7DD-B1E0-76E4CA3F777A}"/>
          </ac:spMkLst>
        </pc:spChg>
        <pc:spChg chg="add mod">
          <ac:chgData name="Lenin Cristi" userId="2c677ca0d2fdd648" providerId="LiveId" clId="{55F59555-2F0C-4071-AA34-B6F9DABB735D}" dt="2025-11-16T21:16:08.681" v="4355"/>
          <ac:spMkLst>
            <pc:docMk/>
            <pc:sldMk cId="1550815180" sldId="327"/>
            <ac:spMk id="6" creationId="{29A1BD24-6038-1936-BADD-A03B41E44609}"/>
          </ac:spMkLst>
        </pc:spChg>
        <pc:spChg chg="add mod">
          <ac:chgData name="Lenin Cristi" userId="2c677ca0d2fdd648" providerId="LiveId" clId="{55F59555-2F0C-4071-AA34-B6F9DABB735D}" dt="2025-11-16T21:19:56.707" v="4376" actId="1076"/>
          <ac:spMkLst>
            <pc:docMk/>
            <pc:sldMk cId="1550815180" sldId="327"/>
            <ac:spMk id="7" creationId="{E113907D-914A-74E1-3012-F8825D6CBD71}"/>
          </ac:spMkLst>
        </pc:spChg>
        <pc:picChg chg="add mod">
          <ac:chgData name="Lenin Cristi" userId="2c677ca0d2fdd648" providerId="LiveId" clId="{55F59555-2F0C-4071-AA34-B6F9DABB735D}" dt="2025-11-16T21:16:13.517" v="4356" actId="1076"/>
          <ac:picMkLst>
            <pc:docMk/>
            <pc:sldMk cId="1550815180" sldId="327"/>
            <ac:picMk id="4" creationId="{446FE203-C561-22EC-3AF8-D7D7BAB0309B}"/>
          </ac:picMkLst>
        </pc:picChg>
        <pc:cxnChg chg="add del mod">
          <ac:chgData name="Lenin Cristi" userId="2c677ca0d2fdd648" providerId="LiveId" clId="{55F59555-2F0C-4071-AA34-B6F9DABB735D}" dt="2025-11-17T00:52:53.339" v="5783" actId="478"/>
          <ac:cxnSpMkLst>
            <pc:docMk/>
            <pc:sldMk cId="1550815180" sldId="327"/>
            <ac:cxnSpMk id="9" creationId="{3A587A37-EABE-7B90-7B0C-997D4684E838}"/>
          </ac:cxnSpMkLst>
        </pc:cxnChg>
        <pc:cxnChg chg="add del mod">
          <ac:chgData name="Lenin Cristi" userId="2c677ca0d2fdd648" providerId="LiveId" clId="{55F59555-2F0C-4071-AA34-B6F9DABB735D}" dt="2025-11-17T00:52:51.922" v="5782" actId="478"/>
          <ac:cxnSpMkLst>
            <pc:docMk/>
            <pc:sldMk cId="1550815180" sldId="327"/>
            <ac:cxnSpMk id="12" creationId="{D9BE4736-B028-F4C4-F972-B6B48ADB6161}"/>
          </ac:cxnSpMkLst>
        </pc:cxnChg>
      </pc:sldChg>
      <pc:sldChg chg="addSp delSp modSp new mod">
        <pc:chgData name="Lenin Cristi" userId="2c677ca0d2fdd648" providerId="LiveId" clId="{55F59555-2F0C-4071-AA34-B6F9DABB735D}" dt="2025-11-17T10:41:44.290" v="6056" actId="478"/>
        <pc:sldMkLst>
          <pc:docMk/>
          <pc:sldMk cId="3962600500" sldId="328"/>
        </pc:sldMkLst>
        <pc:spChg chg="add del">
          <ac:chgData name="Lenin Cristi" userId="2c677ca0d2fdd648" providerId="LiveId" clId="{55F59555-2F0C-4071-AA34-B6F9DABB735D}" dt="2025-11-17T10:40:49.170" v="6045" actId="478"/>
          <ac:spMkLst>
            <pc:docMk/>
            <pc:sldMk cId="3962600500" sldId="328"/>
            <ac:spMk id="2" creationId="{B6986B19-A1CB-BC5D-EAFF-00618A72417A}"/>
          </ac:spMkLst>
        </pc:spChg>
        <pc:spChg chg="add mod">
          <ac:chgData name="Lenin Cristi" userId="2c677ca0d2fdd648" providerId="LiveId" clId="{55F59555-2F0C-4071-AA34-B6F9DABB735D}" dt="2025-11-16T21:18:24.202" v="4368"/>
          <ac:spMkLst>
            <pc:docMk/>
            <pc:sldMk cId="3962600500" sldId="328"/>
            <ac:spMk id="4" creationId="{E6803607-D079-5DEC-DFD3-1BB49AF38C5C}"/>
          </ac:spMkLst>
        </pc:spChg>
        <pc:spChg chg="add mod">
          <ac:chgData name="Lenin Cristi" userId="2c677ca0d2fdd648" providerId="LiveId" clId="{55F59555-2F0C-4071-AA34-B6F9DABB735D}" dt="2025-11-16T21:20:01.791" v="4380" actId="20577"/>
          <ac:spMkLst>
            <pc:docMk/>
            <pc:sldMk cId="3962600500" sldId="328"/>
            <ac:spMk id="5" creationId="{3805222A-8F87-B7DF-0E99-ED366053A44A}"/>
          </ac:spMkLst>
        </pc:spChg>
        <pc:spChg chg="add del mod">
          <ac:chgData name="Lenin Cristi" userId="2c677ca0d2fdd648" providerId="LiveId" clId="{55F59555-2F0C-4071-AA34-B6F9DABB735D}" dt="2025-11-17T10:41:44.290" v="6056" actId="478"/>
          <ac:spMkLst>
            <pc:docMk/>
            <pc:sldMk cId="3962600500" sldId="328"/>
            <ac:spMk id="6" creationId="{C73522F2-56CF-67B7-077C-35D8492C2451}"/>
          </ac:spMkLst>
        </pc:spChg>
        <pc:picChg chg="add mod">
          <ac:chgData name="Lenin Cristi" userId="2c677ca0d2fdd648" providerId="LiveId" clId="{55F59555-2F0C-4071-AA34-B6F9DABB735D}" dt="2025-11-16T21:18:41.241" v="4369" actId="1076"/>
          <ac:picMkLst>
            <pc:docMk/>
            <pc:sldMk cId="3962600500" sldId="328"/>
            <ac:picMk id="3" creationId="{487E0FBC-0685-28DD-3291-C81C0F4FD4C2}"/>
          </ac:picMkLst>
        </pc:picChg>
      </pc:sldChg>
      <pc:sldChg chg="modSp add mod ord">
        <pc:chgData name="Lenin Cristi" userId="2c677ca0d2fdd648" providerId="LiveId" clId="{55F59555-2F0C-4071-AA34-B6F9DABB735D}" dt="2025-11-16T21:24:19.139" v="4408" actId="20577"/>
        <pc:sldMkLst>
          <pc:docMk/>
          <pc:sldMk cId="779271786" sldId="329"/>
        </pc:sldMkLst>
        <pc:spChg chg="mod">
          <ac:chgData name="Lenin Cristi" userId="2c677ca0d2fdd648" providerId="LiveId" clId="{55F59555-2F0C-4071-AA34-B6F9DABB735D}" dt="2025-11-16T21:24:19.139" v="4408" actId="20577"/>
          <ac:spMkLst>
            <pc:docMk/>
            <pc:sldMk cId="779271786" sldId="329"/>
            <ac:spMk id="2" creationId="{2A30DF9F-EE99-9A19-C408-3F78764EE550}"/>
          </ac:spMkLst>
        </pc:spChg>
      </pc:sldChg>
      <pc:sldChg chg="addSp delSp modSp add mod">
        <pc:chgData name="Lenin Cristi" userId="2c677ca0d2fdd648" providerId="LiveId" clId="{55F59555-2F0C-4071-AA34-B6F9DABB735D}" dt="2025-11-17T10:59:20.494" v="6245" actId="20577"/>
        <pc:sldMkLst>
          <pc:docMk/>
          <pc:sldMk cId="1609681861" sldId="331"/>
        </pc:sldMkLst>
        <pc:spChg chg="add mod">
          <ac:chgData name="Lenin Cristi" userId="2c677ca0d2fdd648" providerId="LiveId" clId="{55F59555-2F0C-4071-AA34-B6F9DABB735D}" dt="2025-11-17T10:59:20.494" v="6245" actId="20577"/>
          <ac:spMkLst>
            <pc:docMk/>
            <pc:sldMk cId="1609681861" sldId="331"/>
            <ac:spMk id="2" creationId="{02DE0209-8135-E7AB-B680-BE1417C63785}"/>
          </ac:spMkLst>
        </pc:spChg>
        <pc:spChg chg="add mod">
          <ac:chgData name="Lenin Cristi" userId="2c677ca0d2fdd648" providerId="LiveId" clId="{55F59555-2F0C-4071-AA34-B6F9DABB735D}" dt="2025-11-16T21:38:42.151" v="4611"/>
          <ac:spMkLst>
            <pc:docMk/>
            <pc:sldMk cId="1609681861" sldId="331"/>
            <ac:spMk id="3" creationId="{CB84EC9A-4376-F104-8289-D880D63E8474}"/>
          </ac:spMkLst>
        </pc:spChg>
        <pc:spChg chg="add mod">
          <ac:chgData name="Lenin Cristi" userId="2c677ca0d2fdd648" providerId="LiveId" clId="{55F59555-2F0C-4071-AA34-B6F9DABB735D}" dt="2025-11-16T21:44:01.010" v="4653" actId="1076"/>
          <ac:spMkLst>
            <pc:docMk/>
            <pc:sldMk cId="1609681861" sldId="331"/>
            <ac:spMk id="6" creationId="{77E894D8-D701-A8F2-E3F6-55772E52D806}"/>
          </ac:spMkLst>
        </pc:spChg>
        <pc:spChg chg="add mod">
          <ac:chgData name="Lenin Cristi" userId="2c677ca0d2fdd648" providerId="LiveId" clId="{55F59555-2F0C-4071-AA34-B6F9DABB735D}" dt="2025-11-16T21:43:39.985" v="4649" actId="1076"/>
          <ac:spMkLst>
            <pc:docMk/>
            <pc:sldMk cId="1609681861" sldId="331"/>
            <ac:spMk id="8" creationId="{E3106208-13E0-BEC8-1EA8-9ACB88D87D4C}"/>
          </ac:spMkLst>
        </pc:spChg>
        <pc:picChg chg="add mod">
          <ac:chgData name="Lenin Cristi" userId="2c677ca0d2fdd648" providerId="LiveId" clId="{55F59555-2F0C-4071-AA34-B6F9DABB735D}" dt="2025-11-16T21:43:39.985" v="4649" actId="1076"/>
          <ac:picMkLst>
            <pc:docMk/>
            <pc:sldMk cId="1609681861" sldId="331"/>
            <ac:picMk id="5" creationId="{44C50BCF-36BD-3233-5326-4810E3668183}"/>
          </ac:picMkLst>
        </pc:picChg>
        <pc:picChg chg="add mod">
          <ac:chgData name="Lenin Cristi" userId="2c677ca0d2fdd648" providerId="LiveId" clId="{55F59555-2F0C-4071-AA34-B6F9DABB735D}" dt="2025-11-16T21:43:39.985" v="4649" actId="1076"/>
          <ac:picMkLst>
            <pc:docMk/>
            <pc:sldMk cId="1609681861" sldId="331"/>
            <ac:picMk id="10" creationId="{F6CBEEB5-0D0B-786C-2B70-A0FE3880F7AB}"/>
          </ac:picMkLst>
        </pc:picChg>
        <pc:picChg chg="add mod">
          <ac:chgData name="Lenin Cristi" userId="2c677ca0d2fdd648" providerId="LiveId" clId="{55F59555-2F0C-4071-AA34-B6F9DABB735D}" dt="2025-11-16T21:43:39.985" v="4649" actId="1076"/>
          <ac:picMkLst>
            <pc:docMk/>
            <pc:sldMk cId="1609681861" sldId="331"/>
            <ac:picMk id="12" creationId="{06AC548A-9828-C7A9-6E98-DA2548C67E94}"/>
          </ac:picMkLst>
        </pc:picChg>
        <pc:picChg chg="add mod">
          <ac:chgData name="Lenin Cristi" userId="2c677ca0d2fdd648" providerId="LiveId" clId="{55F59555-2F0C-4071-AA34-B6F9DABB735D}" dt="2025-11-16T21:43:39.985" v="4649" actId="1076"/>
          <ac:picMkLst>
            <pc:docMk/>
            <pc:sldMk cId="1609681861" sldId="331"/>
            <ac:picMk id="14" creationId="{C49AD2DB-B9FF-D543-55A9-008F19CF6D38}"/>
          </ac:picMkLst>
        </pc:picChg>
        <pc:cxnChg chg="add mod">
          <ac:chgData name="Lenin Cristi" userId="2c677ca0d2fdd648" providerId="LiveId" clId="{55F59555-2F0C-4071-AA34-B6F9DABB735D}" dt="2025-11-16T21:43:39.985" v="4649" actId="1076"/>
          <ac:cxnSpMkLst>
            <pc:docMk/>
            <pc:sldMk cId="1609681861" sldId="331"/>
            <ac:cxnSpMk id="16" creationId="{01416C06-98CF-ED23-E833-25E48C9BAC11}"/>
          </ac:cxnSpMkLst>
        </pc:cxnChg>
        <pc:cxnChg chg="add mod">
          <ac:chgData name="Lenin Cristi" userId="2c677ca0d2fdd648" providerId="LiveId" clId="{55F59555-2F0C-4071-AA34-B6F9DABB735D}" dt="2025-11-16T21:43:39.985" v="4649" actId="1076"/>
          <ac:cxnSpMkLst>
            <pc:docMk/>
            <pc:sldMk cId="1609681861" sldId="331"/>
            <ac:cxnSpMk id="18" creationId="{9B3AA795-7D82-C687-EF2B-14B4A3142D13}"/>
          </ac:cxnSpMkLst>
        </pc:cxnChg>
      </pc:sldChg>
      <pc:sldChg chg="addSp delSp modSp add mod">
        <pc:chgData name="Lenin Cristi" userId="2c677ca0d2fdd648" providerId="LiveId" clId="{55F59555-2F0C-4071-AA34-B6F9DABB735D}" dt="2025-11-17T10:44:51.331" v="6169" actId="1076"/>
        <pc:sldMkLst>
          <pc:docMk/>
          <pc:sldMk cId="1643752746" sldId="332"/>
        </pc:sldMkLst>
        <pc:spChg chg="add mod">
          <ac:chgData name="Lenin Cristi" userId="2c677ca0d2fdd648" providerId="LiveId" clId="{55F59555-2F0C-4071-AA34-B6F9DABB735D}" dt="2025-11-16T21:29:39.174" v="4519" actId="400"/>
          <ac:spMkLst>
            <pc:docMk/>
            <pc:sldMk cId="1643752746" sldId="332"/>
            <ac:spMk id="5" creationId="{28A8975C-9C86-C415-AF88-36BFE012C954}"/>
          </ac:spMkLst>
        </pc:spChg>
        <pc:spChg chg="add mod">
          <ac:chgData name="Lenin Cristi" userId="2c677ca0d2fdd648" providerId="LiveId" clId="{55F59555-2F0C-4071-AA34-B6F9DABB735D}" dt="2025-11-17T10:44:51.331" v="6169" actId="1076"/>
          <ac:spMkLst>
            <pc:docMk/>
            <pc:sldMk cId="1643752746" sldId="332"/>
            <ac:spMk id="6" creationId="{6EEA1C92-F7AE-4D22-50DF-63CDD6AF8B57}"/>
          </ac:spMkLst>
        </pc:spChg>
        <pc:spChg chg="add mod">
          <ac:chgData name="Lenin Cristi" userId="2c677ca0d2fdd648" providerId="LiveId" clId="{55F59555-2F0C-4071-AA34-B6F9DABB735D}" dt="2025-11-16T21:29:11.368" v="4499" actId="1076"/>
          <ac:spMkLst>
            <pc:docMk/>
            <pc:sldMk cId="1643752746" sldId="332"/>
            <ac:spMk id="7" creationId="{769D1504-539F-46E9-8853-2E462EFC2320}"/>
          </ac:spMkLst>
        </pc:spChg>
        <pc:spChg chg="add mod">
          <ac:chgData name="Lenin Cristi" userId="2c677ca0d2fdd648" providerId="LiveId" clId="{55F59555-2F0C-4071-AA34-B6F9DABB735D}" dt="2025-11-16T21:32:24.700" v="4555" actId="1076"/>
          <ac:spMkLst>
            <pc:docMk/>
            <pc:sldMk cId="1643752746" sldId="332"/>
            <ac:spMk id="8" creationId="{73D6B537-21BE-5A0F-FC8E-6CF8652AF1F3}"/>
          </ac:spMkLst>
        </pc:spChg>
        <pc:spChg chg="add mod">
          <ac:chgData name="Lenin Cristi" userId="2c677ca0d2fdd648" providerId="LiveId" clId="{55F59555-2F0C-4071-AA34-B6F9DABB735D}" dt="2025-11-16T21:32:55.158" v="4581" actId="688"/>
          <ac:spMkLst>
            <pc:docMk/>
            <pc:sldMk cId="1643752746" sldId="332"/>
            <ac:spMk id="10" creationId="{8D807F5D-4044-00CE-17B6-836384902E1F}"/>
          </ac:spMkLst>
        </pc:spChg>
        <pc:picChg chg="add mod">
          <ac:chgData name="Lenin Cristi" userId="2c677ca0d2fdd648" providerId="LiveId" clId="{55F59555-2F0C-4071-AA34-B6F9DABB735D}" dt="2025-11-16T21:28:24.271" v="4423" actId="962"/>
          <ac:picMkLst>
            <pc:docMk/>
            <pc:sldMk cId="1643752746" sldId="332"/>
            <ac:picMk id="4" creationId="{61A9AB85-A0DC-504D-42C3-E0713A3F2EBA}"/>
          </ac:picMkLst>
        </pc:picChg>
      </pc:sldChg>
      <pc:sldChg chg="add ord">
        <pc:chgData name="Lenin Cristi" userId="2c677ca0d2fdd648" providerId="LiveId" clId="{55F59555-2F0C-4071-AA34-B6F9DABB735D}" dt="2025-11-16T21:37:00.587" v="4590"/>
        <pc:sldMkLst>
          <pc:docMk/>
          <pc:sldMk cId="1271904616" sldId="333"/>
        </pc:sldMkLst>
      </pc:sldChg>
      <pc:sldChg chg="modSp add mod ord">
        <pc:chgData name="Lenin Cristi" userId="2c677ca0d2fdd648" providerId="LiveId" clId="{55F59555-2F0C-4071-AA34-B6F9DABB735D}" dt="2025-11-16T21:36:58.326" v="4588"/>
        <pc:sldMkLst>
          <pc:docMk/>
          <pc:sldMk cId="1428375663" sldId="334"/>
        </pc:sldMkLst>
        <pc:spChg chg="mod">
          <ac:chgData name="Lenin Cristi" userId="2c677ca0d2fdd648" providerId="LiveId" clId="{55F59555-2F0C-4071-AA34-B6F9DABB735D}" dt="2025-11-16T21:34:08.095" v="4586" actId="20577"/>
          <ac:spMkLst>
            <pc:docMk/>
            <pc:sldMk cId="1428375663" sldId="334"/>
            <ac:spMk id="2" creationId="{CC03D03E-446F-B278-9FC3-98D580A43DFE}"/>
          </ac:spMkLst>
        </pc:spChg>
      </pc:sldChg>
      <pc:sldChg chg="addSp delSp modSp add mod">
        <pc:chgData name="Lenin Cristi" userId="2c677ca0d2fdd648" providerId="LiveId" clId="{55F59555-2F0C-4071-AA34-B6F9DABB735D}" dt="2025-11-17T10:59:12.188" v="6236" actId="20577"/>
        <pc:sldMkLst>
          <pc:docMk/>
          <pc:sldMk cId="298188792" sldId="335"/>
        </pc:sldMkLst>
        <pc:spChg chg="add mod">
          <ac:chgData name="Lenin Cristi" userId="2c677ca0d2fdd648" providerId="LiveId" clId="{55F59555-2F0C-4071-AA34-B6F9DABB735D}" dt="2025-11-17T10:59:12.188" v="6236" actId="20577"/>
          <ac:spMkLst>
            <pc:docMk/>
            <pc:sldMk cId="298188792" sldId="335"/>
            <ac:spMk id="3" creationId="{39531E2A-6D1B-5191-9296-DA6CFD29F074}"/>
          </ac:spMkLst>
        </pc:spChg>
        <pc:spChg chg="add mod">
          <ac:chgData name="Lenin Cristi" userId="2c677ca0d2fdd648" providerId="LiveId" clId="{55F59555-2F0C-4071-AA34-B6F9DABB735D}" dt="2025-11-16T21:38:16.261" v="4607" actId="1076"/>
          <ac:spMkLst>
            <pc:docMk/>
            <pc:sldMk cId="298188792" sldId="335"/>
            <ac:spMk id="5" creationId="{17D14442-D233-B54C-2CEC-3CA5E2EC17AA}"/>
          </ac:spMkLst>
        </pc:spChg>
        <pc:picChg chg="add mod">
          <ac:chgData name="Lenin Cristi" userId="2c677ca0d2fdd648" providerId="LiveId" clId="{55F59555-2F0C-4071-AA34-B6F9DABB735D}" dt="2025-11-17T10:45:44.712" v="6174" actId="1076"/>
          <ac:picMkLst>
            <pc:docMk/>
            <pc:sldMk cId="298188792" sldId="335"/>
            <ac:picMk id="2" creationId="{78C144F9-8B15-F30C-E8ED-9F142FBE04A5}"/>
          </ac:picMkLst>
        </pc:picChg>
        <pc:picChg chg="add del mod">
          <ac:chgData name="Lenin Cristi" userId="2c677ca0d2fdd648" providerId="LiveId" clId="{55F59555-2F0C-4071-AA34-B6F9DABB735D}" dt="2025-11-17T10:48:36.912" v="6182" actId="21"/>
          <ac:picMkLst>
            <pc:docMk/>
            <pc:sldMk cId="298188792" sldId="335"/>
            <ac:picMk id="4" creationId="{1F6B18CD-1490-FE53-69FF-BE294E01C9BF}"/>
          </ac:picMkLst>
        </pc:picChg>
        <pc:picChg chg="add del mod">
          <ac:chgData name="Lenin Cristi" userId="2c677ca0d2fdd648" providerId="LiveId" clId="{55F59555-2F0C-4071-AA34-B6F9DABB735D}" dt="2025-11-17T10:48:36.912" v="6182" actId="21"/>
          <ac:picMkLst>
            <pc:docMk/>
            <pc:sldMk cId="298188792" sldId="335"/>
            <ac:picMk id="8" creationId="{4D41B263-5C1B-2AD1-1ED7-EE2165F8BE53}"/>
          </ac:picMkLst>
        </pc:picChg>
        <pc:picChg chg="add del mod">
          <ac:chgData name="Lenin Cristi" userId="2c677ca0d2fdd648" providerId="LiveId" clId="{55F59555-2F0C-4071-AA34-B6F9DABB735D}" dt="2025-11-17T10:48:36.912" v="6182" actId="21"/>
          <ac:picMkLst>
            <pc:docMk/>
            <pc:sldMk cId="298188792" sldId="335"/>
            <ac:picMk id="10" creationId="{2C941007-06F2-9344-60D1-B953C747B886}"/>
          </ac:picMkLst>
        </pc:picChg>
      </pc:sldChg>
      <pc:sldChg chg="addSp delSp modSp add mod">
        <pc:chgData name="Lenin Cristi" userId="2c677ca0d2fdd648" providerId="LiveId" clId="{55F59555-2F0C-4071-AA34-B6F9DABB735D}" dt="2025-11-17T11:01:14.549" v="6309" actId="1076"/>
        <pc:sldMkLst>
          <pc:docMk/>
          <pc:sldMk cId="2061551889" sldId="336"/>
        </pc:sldMkLst>
        <pc:spChg chg="add mod">
          <ac:chgData name="Lenin Cristi" userId="2c677ca0d2fdd648" providerId="LiveId" clId="{55F59555-2F0C-4071-AA34-B6F9DABB735D}" dt="2025-11-17T11:00:15.473" v="6289" actId="20577"/>
          <ac:spMkLst>
            <pc:docMk/>
            <pc:sldMk cId="2061551889" sldId="336"/>
            <ac:spMk id="5" creationId="{5FBF2475-88FB-0851-72A4-CC67D0D215BD}"/>
          </ac:spMkLst>
        </pc:spChg>
        <pc:spChg chg="add mod">
          <ac:chgData name="Lenin Cristi" userId="2c677ca0d2fdd648" providerId="LiveId" clId="{55F59555-2F0C-4071-AA34-B6F9DABB735D}" dt="2025-11-17T11:00:33.462" v="6298" actId="1076"/>
          <ac:spMkLst>
            <pc:docMk/>
            <pc:sldMk cId="2061551889" sldId="336"/>
            <ac:spMk id="7" creationId="{5D651880-D652-C393-79D7-1A33C94F1C2A}"/>
          </ac:spMkLst>
        </pc:spChg>
        <pc:spChg chg="add mod">
          <ac:chgData name="Lenin Cristi" userId="2c677ca0d2fdd648" providerId="LiveId" clId="{55F59555-2F0C-4071-AA34-B6F9DABB735D}" dt="2025-11-17T11:00:57.940" v="6308" actId="1076"/>
          <ac:spMkLst>
            <pc:docMk/>
            <pc:sldMk cId="2061551889" sldId="336"/>
            <ac:spMk id="14" creationId="{97561F38-D6E7-96A0-8B75-301FDAF33B28}"/>
          </ac:spMkLst>
        </pc:spChg>
        <pc:spChg chg="add mod">
          <ac:chgData name="Lenin Cristi" userId="2c677ca0d2fdd648" providerId="LiveId" clId="{55F59555-2F0C-4071-AA34-B6F9DABB735D}" dt="2025-11-17T11:01:14.549" v="6309" actId="1076"/>
          <ac:spMkLst>
            <pc:docMk/>
            <pc:sldMk cId="2061551889" sldId="336"/>
            <ac:spMk id="22" creationId="{B36CD5D3-C804-DCD2-A193-4E33547C2B4C}"/>
          </ac:spMkLst>
        </pc:spChg>
        <pc:spChg chg="add mod">
          <ac:chgData name="Lenin Cristi" userId="2c677ca0d2fdd648" providerId="LiveId" clId="{55F59555-2F0C-4071-AA34-B6F9DABB735D}" dt="2025-11-16T23:08:36.821" v="5600" actId="1076"/>
          <ac:spMkLst>
            <pc:docMk/>
            <pc:sldMk cId="2061551889" sldId="336"/>
            <ac:spMk id="23" creationId="{1870E5C5-FBB1-E313-59F1-7486C45925F4}"/>
          </ac:spMkLst>
        </pc:spChg>
        <pc:picChg chg="add mod">
          <ac:chgData name="Lenin Cristi" userId="2c677ca0d2fdd648" providerId="LiveId" clId="{55F59555-2F0C-4071-AA34-B6F9DABB735D}" dt="2025-11-17T10:48:56.629" v="6186" actId="1076"/>
          <ac:picMkLst>
            <pc:docMk/>
            <pc:sldMk cId="2061551889" sldId="336"/>
            <ac:picMk id="2" creationId="{1F6B18CD-1490-FE53-69FF-BE294E01C9BF}"/>
          </ac:picMkLst>
        </pc:picChg>
        <pc:picChg chg="add mod">
          <ac:chgData name="Lenin Cristi" userId="2c677ca0d2fdd648" providerId="LiveId" clId="{55F59555-2F0C-4071-AA34-B6F9DABB735D}" dt="2025-11-17T10:53:24.487" v="6191" actId="1076"/>
          <ac:picMkLst>
            <pc:docMk/>
            <pc:sldMk cId="2061551889" sldId="336"/>
            <ac:picMk id="4" creationId="{F623FBF1-207F-27D5-5F39-53EEF141CF30}"/>
          </ac:picMkLst>
        </pc:picChg>
        <pc:picChg chg="add mod">
          <ac:chgData name="Lenin Cristi" userId="2c677ca0d2fdd648" providerId="LiveId" clId="{55F59555-2F0C-4071-AA34-B6F9DABB735D}" dt="2025-11-17T10:48:46.563" v="6184" actId="1076"/>
          <ac:picMkLst>
            <pc:docMk/>
            <pc:sldMk cId="2061551889" sldId="336"/>
            <ac:picMk id="8" creationId="{4D41B263-5C1B-2AD1-1ED7-EE2165F8BE53}"/>
          </ac:picMkLst>
        </pc:picChg>
        <pc:picChg chg="add mod">
          <ac:chgData name="Lenin Cristi" userId="2c677ca0d2fdd648" providerId="LiveId" clId="{55F59555-2F0C-4071-AA34-B6F9DABB735D}" dt="2025-11-17T10:53:24.487" v="6191" actId="1076"/>
          <ac:picMkLst>
            <pc:docMk/>
            <pc:sldMk cId="2061551889" sldId="336"/>
            <ac:picMk id="9" creationId="{F459D6B4-84B2-176B-6E06-C20CAFB465A4}"/>
          </ac:picMkLst>
        </pc:picChg>
        <pc:picChg chg="add mod">
          <ac:chgData name="Lenin Cristi" userId="2c677ca0d2fdd648" providerId="LiveId" clId="{55F59555-2F0C-4071-AA34-B6F9DABB735D}" dt="2025-11-17T10:48:46.563" v="6184" actId="1076"/>
          <ac:picMkLst>
            <pc:docMk/>
            <pc:sldMk cId="2061551889" sldId="336"/>
            <ac:picMk id="10" creationId="{2C941007-06F2-9344-60D1-B953C747B886}"/>
          </ac:picMkLst>
        </pc:picChg>
        <pc:picChg chg="add mod">
          <ac:chgData name="Lenin Cristi" userId="2c677ca0d2fdd648" providerId="LiveId" clId="{55F59555-2F0C-4071-AA34-B6F9DABB735D}" dt="2025-11-16T21:51:52.479" v="4684" actId="1076"/>
          <ac:picMkLst>
            <pc:docMk/>
            <pc:sldMk cId="2061551889" sldId="336"/>
            <ac:picMk id="13" creationId="{1650B789-5FEC-5648-FA5D-10E18255B097}"/>
          </ac:picMkLst>
        </pc:picChg>
        <pc:cxnChg chg="add">
          <ac:chgData name="Lenin Cristi" userId="2c677ca0d2fdd648" providerId="LiveId" clId="{55F59555-2F0C-4071-AA34-B6F9DABB735D}" dt="2025-11-17T10:49:02.266" v="6187" actId="11529"/>
          <ac:cxnSpMkLst>
            <pc:docMk/>
            <pc:sldMk cId="2061551889" sldId="336"/>
            <ac:cxnSpMk id="6" creationId="{27F5FF0C-A879-2A20-EEA4-ED2B52E1FD2B}"/>
          </ac:cxnSpMkLst>
        </pc:cxnChg>
        <pc:cxnChg chg="add mod">
          <ac:chgData name="Lenin Cristi" userId="2c677ca0d2fdd648" providerId="LiveId" clId="{55F59555-2F0C-4071-AA34-B6F9DABB735D}" dt="2025-11-17T11:00:40.017" v="6300" actId="1076"/>
          <ac:cxnSpMkLst>
            <pc:docMk/>
            <pc:sldMk cId="2061551889" sldId="336"/>
            <ac:cxnSpMk id="12" creationId="{24A8EB7A-9D19-491C-B734-005587673749}"/>
          </ac:cxnSpMkLst>
        </pc:cxnChg>
        <pc:cxnChg chg="add mod">
          <ac:chgData name="Lenin Cristi" userId="2c677ca0d2fdd648" providerId="LiveId" clId="{55F59555-2F0C-4071-AA34-B6F9DABB735D}" dt="2025-11-17T11:00:49.416" v="6302" actId="1076"/>
          <ac:cxnSpMkLst>
            <pc:docMk/>
            <pc:sldMk cId="2061551889" sldId="336"/>
            <ac:cxnSpMk id="15" creationId="{B7170D47-052A-414A-7948-18FF5D0130EA}"/>
          </ac:cxnSpMkLst>
        </pc:cxnChg>
      </pc:sldChg>
      <pc:sldChg chg="addSp delSp modSp add mod">
        <pc:chgData name="Lenin Cristi" userId="2c677ca0d2fdd648" providerId="LiveId" clId="{55F59555-2F0C-4071-AA34-B6F9DABB735D}" dt="2025-11-16T22:24:07.061" v="5181" actId="478"/>
        <pc:sldMkLst>
          <pc:docMk/>
          <pc:sldMk cId="267729890" sldId="337"/>
        </pc:sldMkLst>
        <pc:spChg chg="add mod">
          <ac:chgData name="Lenin Cristi" userId="2c677ca0d2fdd648" providerId="LiveId" clId="{55F59555-2F0C-4071-AA34-B6F9DABB735D}" dt="2025-11-16T21:55:27.215" v="4750" actId="20577"/>
          <ac:spMkLst>
            <pc:docMk/>
            <pc:sldMk cId="267729890" sldId="337"/>
            <ac:spMk id="3" creationId="{57E966D3-A691-AE3E-13E7-8CF76F6089E1}"/>
          </ac:spMkLst>
        </pc:spChg>
        <pc:spChg chg="add mod">
          <ac:chgData name="Lenin Cristi" userId="2c677ca0d2fdd648" providerId="LiveId" clId="{55F59555-2F0C-4071-AA34-B6F9DABB735D}" dt="2025-11-16T21:56:35.381" v="4794" actId="20577"/>
          <ac:spMkLst>
            <pc:docMk/>
            <pc:sldMk cId="267729890" sldId="337"/>
            <ac:spMk id="10" creationId="{C1D9E233-28AB-5CDE-782A-D192B0160152}"/>
          </ac:spMkLst>
        </pc:spChg>
        <pc:spChg chg="add mod">
          <ac:chgData name="Lenin Cristi" userId="2c677ca0d2fdd648" providerId="LiveId" clId="{55F59555-2F0C-4071-AA34-B6F9DABB735D}" dt="2025-11-16T21:56:53.141" v="4806" actId="20577"/>
          <ac:spMkLst>
            <pc:docMk/>
            <pc:sldMk cId="267729890" sldId="337"/>
            <ac:spMk id="17" creationId="{A981DB67-36C2-EE8E-0129-25D028ECBB18}"/>
          </ac:spMkLst>
        </pc:spChg>
        <pc:spChg chg="add mod">
          <ac:chgData name="Lenin Cristi" userId="2c677ca0d2fdd648" providerId="LiveId" clId="{55F59555-2F0C-4071-AA34-B6F9DABB735D}" dt="2025-11-16T21:57:05.706" v="4818" actId="1076"/>
          <ac:spMkLst>
            <pc:docMk/>
            <pc:sldMk cId="267729890" sldId="337"/>
            <ac:spMk id="18" creationId="{B4F6AD85-61C0-31B3-AC06-806BF0497DF9}"/>
          </ac:spMkLst>
        </pc:spChg>
        <pc:spChg chg="add mod">
          <ac:chgData name="Lenin Cristi" userId="2c677ca0d2fdd648" providerId="LiveId" clId="{55F59555-2F0C-4071-AA34-B6F9DABB735D}" dt="2025-11-16T22:23:53.024" v="5179"/>
          <ac:spMkLst>
            <pc:docMk/>
            <pc:sldMk cId="267729890" sldId="337"/>
            <ac:spMk id="34" creationId="{BE8DA073-ADEE-6AEA-BF15-6D578E6581CC}"/>
          </ac:spMkLst>
        </pc:spChg>
        <pc:cxnChg chg="add mod">
          <ac:chgData name="Lenin Cristi" userId="2c677ca0d2fdd648" providerId="LiveId" clId="{55F59555-2F0C-4071-AA34-B6F9DABB735D}" dt="2025-11-16T21:56:13.346" v="4776" actId="1076"/>
          <ac:cxnSpMkLst>
            <pc:docMk/>
            <pc:sldMk cId="267729890" sldId="337"/>
            <ac:cxnSpMk id="8" creationId="{AA0D159B-1F7F-625A-EB0F-1745A2750B0F}"/>
          </ac:cxnSpMkLst>
        </pc:cxnChg>
        <pc:cxnChg chg="add mod">
          <ac:chgData name="Lenin Cristi" userId="2c677ca0d2fdd648" providerId="LiveId" clId="{55F59555-2F0C-4071-AA34-B6F9DABB735D}" dt="2025-11-16T21:56:30.239" v="4789" actId="14100"/>
          <ac:cxnSpMkLst>
            <pc:docMk/>
            <pc:sldMk cId="267729890" sldId="337"/>
            <ac:cxnSpMk id="12" creationId="{CCE20400-7544-79CB-E62A-5AD253D4A555}"/>
          </ac:cxnSpMkLst>
        </pc:cxnChg>
        <pc:cxnChg chg="add mod">
          <ac:chgData name="Lenin Cristi" userId="2c677ca0d2fdd648" providerId="LiveId" clId="{55F59555-2F0C-4071-AA34-B6F9DABB735D}" dt="2025-11-16T21:56:45.089" v="4798" actId="14100"/>
          <ac:cxnSpMkLst>
            <pc:docMk/>
            <pc:sldMk cId="267729890" sldId="337"/>
            <ac:cxnSpMk id="14" creationId="{A350D84C-5D9E-1FB7-A65A-4DEC9C3BCB4D}"/>
          </ac:cxnSpMkLst>
        </pc:cxnChg>
      </pc:sldChg>
      <pc:sldChg chg="addSp delSp modSp add mod">
        <pc:chgData name="Lenin Cristi" userId="2c677ca0d2fdd648" providerId="LiveId" clId="{55F59555-2F0C-4071-AA34-B6F9DABB735D}" dt="2025-11-17T00:58:48.764" v="5796" actId="113"/>
        <pc:sldMkLst>
          <pc:docMk/>
          <pc:sldMk cId="2411132841" sldId="339"/>
        </pc:sldMkLst>
        <pc:spChg chg="add mod">
          <ac:chgData name="Lenin Cristi" userId="2c677ca0d2fdd648" providerId="LiveId" clId="{55F59555-2F0C-4071-AA34-B6F9DABB735D}" dt="2025-11-16T22:20:55.675" v="5132" actId="1076"/>
          <ac:spMkLst>
            <pc:docMk/>
            <pc:sldMk cId="2411132841" sldId="339"/>
            <ac:spMk id="4" creationId="{6933B563-243A-C57D-1EA4-34E0CC62CBA9}"/>
          </ac:spMkLst>
        </pc:spChg>
        <pc:spChg chg="mod">
          <ac:chgData name="Lenin Cristi" userId="2c677ca0d2fdd648" providerId="LiveId" clId="{55F59555-2F0C-4071-AA34-B6F9DABB735D}" dt="2025-11-16T22:04:52.432" v="5020" actId="1076"/>
          <ac:spMkLst>
            <pc:docMk/>
            <pc:sldMk cId="2411132841" sldId="339"/>
            <ac:spMk id="6" creationId="{AE96FE73-43B7-2A94-E167-8A0F4C1A3BDF}"/>
          </ac:spMkLst>
        </pc:spChg>
        <pc:spChg chg="add mod">
          <ac:chgData name="Lenin Cristi" userId="2c677ca0d2fdd648" providerId="LiveId" clId="{55F59555-2F0C-4071-AA34-B6F9DABB735D}" dt="2025-11-16T22:20:55.675" v="5132" actId="1076"/>
          <ac:spMkLst>
            <pc:docMk/>
            <pc:sldMk cId="2411132841" sldId="339"/>
            <ac:spMk id="7" creationId="{C0F8FFDE-4F32-2843-3B36-EDC07EA06244}"/>
          </ac:spMkLst>
        </pc:spChg>
        <pc:spChg chg="add mod">
          <ac:chgData name="Lenin Cristi" userId="2c677ca0d2fdd648" providerId="LiveId" clId="{55F59555-2F0C-4071-AA34-B6F9DABB735D}" dt="2025-11-16T22:20:55.675" v="5132" actId="1076"/>
          <ac:spMkLst>
            <pc:docMk/>
            <pc:sldMk cId="2411132841" sldId="339"/>
            <ac:spMk id="9" creationId="{F227480A-F3BD-A92F-C5FB-7D569E7FE3D3}"/>
          </ac:spMkLst>
        </pc:spChg>
        <pc:spChg chg="add mod">
          <ac:chgData name="Lenin Cristi" userId="2c677ca0d2fdd648" providerId="LiveId" clId="{55F59555-2F0C-4071-AA34-B6F9DABB735D}" dt="2025-11-16T22:20:55.675" v="5132" actId="1076"/>
          <ac:spMkLst>
            <pc:docMk/>
            <pc:sldMk cId="2411132841" sldId="339"/>
            <ac:spMk id="11" creationId="{E2C4FA23-6BA9-90CD-565A-40625B416397}"/>
          </ac:spMkLst>
        </pc:spChg>
        <pc:spChg chg="add mod">
          <ac:chgData name="Lenin Cristi" userId="2c677ca0d2fdd648" providerId="LiveId" clId="{55F59555-2F0C-4071-AA34-B6F9DABB735D}" dt="2025-11-17T00:58:45.867" v="5795" actId="113"/>
          <ac:spMkLst>
            <pc:docMk/>
            <pc:sldMk cId="2411132841" sldId="339"/>
            <ac:spMk id="13" creationId="{09BACBCE-525C-E3E4-D560-14B69EE4AC6A}"/>
          </ac:spMkLst>
        </pc:spChg>
        <pc:spChg chg="add mod">
          <ac:chgData name="Lenin Cristi" userId="2c677ca0d2fdd648" providerId="LiveId" clId="{55F59555-2F0C-4071-AA34-B6F9DABB735D}" dt="2025-11-17T00:58:48.764" v="5796" actId="113"/>
          <ac:spMkLst>
            <pc:docMk/>
            <pc:sldMk cId="2411132841" sldId="339"/>
            <ac:spMk id="22" creationId="{A7B4DCA2-D332-AAEC-966B-047A1334D169}"/>
          </ac:spMkLst>
        </pc:spChg>
        <pc:spChg chg="add mod">
          <ac:chgData name="Lenin Cristi" userId="2c677ca0d2fdd648" providerId="LiveId" clId="{55F59555-2F0C-4071-AA34-B6F9DABB735D}" dt="2025-11-16T22:20:55.675" v="5132" actId="1076"/>
          <ac:spMkLst>
            <pc:docMk/>
            <pc:sldMk cId="2411132841" sldId="339"/>
            <ac:spMk id="23" creationId="{65FE1F95-59D1-A26F-BE28-CC138DE7D234}"/>
          </ac:spMkLst>
        </pc:spChg>
        <pc:spChg chg="add mod">
          <ac:chgData name="Lenin Cristi" userId="2c677ca0d2fdd648" providerId="LiveId" clId="{55F59555-2F0C-4071-AA34-B6F9DABB735D}" dt="2025-11-16T22:20:55.675" v="5132" actId="1076"/>
          <ac:spMkLst>
            <pc:docMk/>
            <pc:sldMk cId="2411132841" sldId="339"/>
            <ac:spMk id="25" creationId="{1AAF75DF-70B3-0C08-32EA-3D9DD64032BE}"/>
          </ac:spMkLst>
        </pc:spChg>
        <pc:spChg chg="add mod">
          <ac:chgData name="Lenin Cristi" userId="2c677ca0d2fdd648" providerId="LiveId" clId="{55F59555-2F0C-4071-AA34-B6F9DABB735D}" dt="2025-11-16T22:20:55.675" v="5132" actId="1076"/>
          <ac:spMkLst>
            <pc:docMk/>
            <pc:sldMk cId="2411132841" sldId="339"/>
            <ac:spMk id="26" creationId="{7FA627E4-24C0-A058-2A7A-8F404B595C32}"/>
          </ac:spMkLst>
        </pc:spChg>
        <pc:spChg chg="add mod">
          <ac:chgData name="Lenin Cristi" userId="2c677ca0d2fdd648" providerId="LiveId" clId="{55F59555-2F0C-4071-AA34-B6F9DABB735D}" dt="2025-11-16T22:20:55.675" v="5132" actId="1076"/>
          <ac:spMkLst>
            <pc:docMk/>
            <pc:sldMk cId="2411132841" sldId="339"/>
            <ac:spMk id="28" creationId="{4B7253CD-58DD-0AAE-B3BA-6FE6CE19CD58}"/>
          </ac:spMkLst>
        </pc:spChg>
        <pc:cxnChg chg="add mod">
          <ac:chgData name="Lenin Cristi" userId="2c677ca0d2fdd648" providerId="LiveId" clId="{55F59555-2F0C-4071-AA34-B6F9DABB735D}" dt="2025-11-16T22:22:10.403" v="5140" actId="14100"/>
          <ac:cxnSpMkLst>
            <pc:docMk/>
            <pc:sldMk cId="2411132841" sldId="339"/>
            <ac:cxnSpMk id="33" creationId="{F58889A7-4FA4-AC73-4892-F1CE8B90488D}"/>
          </ac:cxnSpMkLst>
        </pc:cxnChg>
        <pc:cxnChg chg="add mod">
          <ac:chgData name="Lenin Cristi" userId="2c677ca0d2fdd648" providerId="LiveId" clId="{55F59555-2F0C-4071-AA34-B6F9DABB735D}" dt="2025-11-16T22:22:20.955" v="5144" actId="14100"/>
          <ac:cxnSpMkLst>
            <pc:docMk/>
            <pc:sldMk cId="2411132841" sldId="339"/>
            <ac:cxnSpMk id="35" creationId="{D75811F4-6D97-7A4C-1AD8-E1173F8167AD}"/>
          </ac:cxnSpMkLst>
        </pc:cxnChg>
        <pc:cxnChg chg="add mod">
          <ac:chgData name="Lenin Cristi" userId="2c677ca0d2fdd648" providerId="LiveId" clId="{55F59555-2F0C-4071-AA34-B6F9DABB735D}" dt="2025-11-16T22:22:53.680" v="5161" actId="1037"/>
          <ac:cxnSpMkLst>
            <pc:docMk/>
            <pc:sldMk cId="2411132841" sldId="339"/>
            <ac:cxnSpMk id="39" creationId="{1744E0C6-AF05-39D1-ED35-7D5A26AB354A}"/>
          </ac:cxnSpMkLst>
        </pc:cxnChg>
        <pc:cxnChg chg="add mod">
          <ac:chgData name="Lenin Cristi" userId="2c677ca0d2fdd648" providerId="LiveId" clId="{55F59555-2F0C-4071-AA34-B6F9DABB735D}" dt="2025-11-16T22:23:09.333" v="5165" actId="14100"/>
          <ac:cxnSpMkLst>
            <pc:docMk/>
            <pc:sldMk cId="2411132841" sldId="339"/>
            <ac:cxnSpMk id="45" creationId="{4C8CC1DA-B132-6ED2-B8AA-4F3EC521A1DA}"/>
          </ac:cxnSpMkLst>
        </pc:cxnChg>
        <pc:cxnChg chg="add mod">
          <ac:chgData name="Lenin Cristi" userId="2c677ca0d2fdd648" providerId="LiveId" clId="{55F59555-2F0C-4071-AA34-B6F9DABB735D}" dt="2025-11-16T22:23:27.634" v="5171" actId="14100"/>
          <ac:cxnSpMkLst>
            <pc:docMk/>
            <pc:sldMk cId="2411132841" sldId="339"/>
            <ac:cxnSpMk id="49" creationId="{9D52FDDA-0079-0386-EBB1-DF081098CB43}"/>
          </ac:cxnSpMkLst>
        </pc:cxnChg>
        <pc:cxnChg chg="add mod">
          <ac:chgData name="Lenin Cristi" userId="2c677ca0d2fdd648" providerId="LiveId" clId="{55F59555-2F0C-4071-AA34-B6F9DABB735D}" dt="2025-11-16T22:23:31.008" v="5173" actId="1076"/>
          <ac:cxnSpMkLst>
            <pc:docMk/>
            <pc:sldMk cId="2411132841" sldId="339"/>
            <ac:cxnSpMk id="53" creationId="{33DDEBE6-F706-7B1F-FDC0-470052F79393}"/>
          </ac:cxnSpMkLst>
        </pc:cxnChg>
        <pc:cxnChg chg="add mod">
          <ac:chgData name="Lenin Cristi" userId="2c677ca0d2fdd648" providerId="LiveId" clId="{55F59555-2F0C-4071-AA34-B6F9DABB735D}" dt="2025-11-16T22:23:33.965" v="5175" actId="1076"/>
          <ac:cxnSpMkLst>
            <pc:docMk/>
            <pc:sldMk cId="2411132841" sldId="339"/>
            <ac:cxnSpMk id="54" creationId="{08548554-D325-4F33-8E22-CEBB4A601D02}"/>
          </ac:cxnSpMkLst>
        </pc:cxnChg>
        <pc:cxnChg chg="add mod">
          <ac:chgData name="Lenin Cristi" userId="2c677ca0d2fdd648" providerId="LiveId" clId="{55F59555-2F0C-4071-AA34-B6F9DABB735D}" dt="2025-11-16T22:23:36.976" v="5177" actId="1076"/>
          <ac:cxnSpMkLst>
            <pc:docMk/>
            <pc:sldMk cId="2411132841" sldId="339"/>
            <ac:cxnSpMk id="55" creationId="{20586A36-A3D3-800D-BC5D-EEC1C6F35423}"/>
          </ac:cxnSpMkLst>
        </pc:cxnChg>
      </pc:sldChg>
      <pc:sldChg chg="addSp delSp modSp add mod">
        <pc:chgData name="Lenin Cristi" userId="2c677ca0d2fdd648" providerId="LiveId" clId="{55F59555-2F0C-4071-AA34-B6F9DABB735D}" dt="2025-11-17T01:10:38.632" v="5823" actId="478"/>
        <pc:sldMkLst>
          <pc:docMk/>
          <pc:sldMk cId="147883325" sldId="340"/>
        </pc:sldMkLst>
        <pc:picChg chg="add mod">
          <ac:chgData name="Lenin Cristi" userId="2c677ca0d2fdd648" providerId="LiveId" clId="{55F59555-2F0C-4071-AA34-B6F9DABB735D}" dt="2025-11-17T01:10:29.198" v="5816" actId="1076"/>
          <ac:picMkLst>
            <pc:docMk/>
            <pc:sldMk cId="147883325" sldId="340"/>
            <ac:picMk id="4" creationId="{E2217B70-A53B-1DE2-B461-1D795ADBE64E}"/>
          </ac:picMkLst>
        </pc:picChg>
        <pc:picChg chg="add del mod">
          <ac:chgData name="Lenin Cristi" userId="2c677ca0d2fdd648" providerId="LiveId" clId="{55F59555-2F0C-4071-AA34-B6F9DABB735D}" dt="2025-11-17T01:10:38.632" v="5823" actId="478"/>
          <ac:picMkLst>
            <pc:docMk/>
            <pc:sldMk cId="147883325" sldId="340"/>
            <ac:picMk id="5" creationId="{C5618702-3348-8B16-9BBB-3E8DB23DC13D}"/>
          </ac:picMkLst>
        </pc:picChg>
      </pc:sldChg>
      <pc:sldChg chg="addSp delSp modSp add mod">
        <pc:chgData name="Lenin Cristi" userId="2c677ca0d2fdd648" providerId="LiveId" clId="{55F59555-2F0C-4071-AA34-B6F9DABB735D}" dt="2025-11-17T11:04:37.409" v="6330" actId="478"/>
        <pc:sldMkLst>
          <pc:docMk/>
          <pc:sldMk cId="3091050432" sldId="341"/>
        </pc:sldMkLst>
        <pc:cxnChg chg="add del mod">
          <ac:chgData name="Lenin Cristi" userId="2c677ca0d2fdd648" providerId="LiveId" clId="{55F59555-2F0C-4071-AA34-B6F9DABB735D}" dt="2025-11-17T11:04:37.409" v="6330" actId="478"/>
          <ac:cxnSpMkLst>
            <pc:docMk/>
            <pc:sldMk cId="3091050432" sldId="341"/>
            <ac:cxnSpMk id="4" creationId="{957533DE-071D-A5DF-D3E7-A1984BAAAC22}"/>
          </ac:cxnSpMkLst>
        </pc:cxnChg>
      </pc:sldChg>
      <pc:sldChg chg="addSp delSp modSp add mod">
        <pc:chgData name="Lenin Cristi" userId="2c677ca0d2fdd648" providerId="LiveId" clId="{55F59555-2F0C-4071-AA34-B6F9DABB735D}" dt="2025-11-16T23:05:45.698" v="5546" actId="1076"/>
        <pc:sldMkLst>
          <pc:docMk/>
          <pc:sldMk cId="21009710" sldId="342"/>
        </pc:sldMkLst>
        <pc:spChg chg="mod">
          <ac:chgData name="Lenin Cristi" userId="2c677ca0d2fdd648" providerId="LiveId" clId="{55F59555-2F0C-4071-AA34-B6F9DABB735D}" dt="2025-11-16T22:28:40.055" v="5191" actId="20577"/>
          <ac:spMkLst>
            <pc:docMk/>
            <pc:sldMk cId="21009710" sldId="342"/>
            <ac:spMk id="3" creationId="{ADA9D21F-E063-F47E-A093-B6D6F0F9DC81}"/>
          </ac:spMkLst>
        </pc:spChg>
        <pc:spChg chg="add mod">
          <ac:chgData name="Lenin Cristi" userId="2c677ca0d2fdd648" providerId="LiveId" clId="{55F59555-2F0C-4071-AA34-B6F9DABB735D}" dt="2025-11-16T23:05:45.698" v="5546" actId="1076"/>
          <ac:spMkLst>
            <pc:docMk/>
            <pc:sldMk cId="21009710" sldId="342"/>
            <ac:spMk id="20" creationId="{F6164F34-036A-F150-49C1-2BEA205C34A5}"/>
          </ac:spMkLst>
        </pc:spChg>
        <pc:spChg chg="add mod">
          <ac:chgData name="Lenin Cristi" userId="2c677ca0d2fdd648" providerId="LiveId" clId="{55F59555-2F0C-4071-AA34-B6F9DABB735D}" dt="2025-11-16T22:53:01.688" v="5327" actId="1076"/>
          <ac:spMkLst>
            <pc:docMk/>
            <pc:sldMk cId="21009710" sldId="342"/>
            <ac:spMk id="50" creationId="{2EC748AD-3BDC-5E27-2699-7BEECA051069}"/>
          </ac:spMkLst>
        </pc:spChg>
        <pc:spChg chg="add mod">
          <ac:chgData name="Lenin Cristi" userId="2c677ca0d2fdd648" providerId="LiveId" clId="{55F59555-2F0C-4071-AA34-B6F9DABB735D}" dt="2025-11-16T22:52:44.594" v="5320" actId="1076"/>
          <ac:spMkLst>
            <pc:docMk/>
            <pc:sldMk cId="21009710" sldId="342"/>
            <ac:spMk id="51" creationId="{D722ADDA-D28B-D5F8-B081-DBE3147E46A2}"/>
          </ac:spMkLst>
        </pc:spChg>
        <pc:spChg chg="add mod">
          <ac:chgData name="Lenin Cristi" userId="2c677ca0d2fdd648" providerId="LiveId" clId="{55F59555-2F0C-4071-AA34-B6F9DABB735D}" dt="2025-11-16T22:58:19.647" v="5385" actId="1076"/>
          <ac:spMkLst>
            <pc:docMk/>
            <pc:sldMk cId="21009710" sldId="342"/>
            <ac:spMk id="65" creationId="{293255CC-96A9-FA75-39DD-8DF4987647AE}"/>
          </ac:spMkLst>
        </pc:spChg>
        <pc:picChg chg="add mod modCrop">
          <ac:chgData name="Lenin Cristi" userId="2c677ca0d2fdd648" providerId="LiveId" clId="{55F59555-2F0C-4071-AA34-B6F9DABB735D}" dt="2025-11-16T22:51:41.990" v="5289" actId="1076"/>
          <ac:picMkLst>
            <pc:docMk/>
            <pc:sldMk cId="21009710" sldId="342"/>
            <ac:picMk id="5" creationId="{5F439742-BEE9-1757-DB61-748FB4D1773E}"/>
          </ac:picMkLst>
        </pc:picChg>
        <pc:picChg chg="add mod">
          <ac:chgData name="Lenin Cristi" userId="2c677ca0d2fdd648" providerId="LiveId" clId="{55F59555-2F0C-4071-AA34-B6F9DABB735D}" dt="2025-11-16T22:51:45.196" v="5290" actId="14100"/>
          <ac:picMkLst>
            <pc:docMk/>
            <pc:sldMk cId="21009710" sldId="342"/>
            <ac:picMk id="15" creationId="{BBDB40A6-37F3-5257-7B71-71DC9ACAA809}"/>
          </ac:picMkLst>
        </pc:picChg>
        <pc:picChg chg="add mod modCrop">
          <ac:chgData name="Lenin Cristi" userId="2c677ca0d2fdd648" providerId="LiveId" clId="{55F59555-2F0C-4071-AA34-B6F9DABB735D}" dt="2025-11-16T22:51:50.778" v="5292" actId="1076"/>
          <ac:picMkLst>
            <pc:docMk/>
            <pc:sldMk cId="21009710" sldId="342"/>
            <ac:picMk id="32" creationId="{2F246163-8904-633F-A586-43B7FBEB78A2}"/>
          </ac:picMkLst>
        </pc:picChg>
        <pc:cxnChg chg="add mod">
          <ac:chgData name="Lenin Cristi" userId="2c677ca0d2fdd648" providerId="LiveId" clId="{55F59555-2F0C-4071-AA34-B6F9DABB735D}" dt="2025-11-16T22:51:45.196" v="5290" actId="14100"/>
          <ac:cxnSpMkLst>
            <pc:docMk/>
            <pc:sldMk cId="21009710" sldId="342"/>
            <ac:cxnSpMk id="18" creationId="{A5A187DC-0914-06DE-117E-F0139FB73263}"/>
          </ac:cxnSpMkLst>
        </pc:cxnChg>
        <pc:cxnChg chg="add mod">
          <ac:chgData name="Lenin Cristi" userId="2c677ca0d2fdd648" providerId="LiveId" clId="{55F59555-2F0C-4071-AA34-B6F9DABB735D}" dt="2025-11-16T22:51:50.778" v="5292" actId="1076"/>
          <ac:cxnSpMkLst>
            <pc:docMk/>
            <pc:sldMk cId="21009710" sldId="342"/>
            <ac:cxnSpMk id="34" creationId="{E49F1F4C-1028-807F-697B-10E92D2E1F9F}"/>
          </ac:cxnSpMkLst>
        </pc:cxnChg>
        <pc:cxnChg chg="add mod">
          <ac:chgData name="Lenin Cristi" userId="2c677ca0d2fdd648" providerId="LiveId" clId="{55F59555-2F0C-4071-AA34-B6F9DABB735D}" dt="2025-11-16T22:53:04.917" v="5328" actId="14100"/>
          <ac:cxnSpMkLst>
            <pc:docMk/>
            <pc:sldMk cId="21009710" sldId="342"/>
            <ac:cxnSpMk id="48" creationId="{95F3BB86-7490-B58D-C316-AAED2A2CAC78}"/>
          </ac:cxnSpMkLst>
        </pc:cxnChg>
        <pc:cxnChg chg="add mod">
          <ac:chgData name="Lenin Cristi" userId="2c677ca0d2fdd648" providerId="LiveId" clId="{55F59555-2F0C-4071-AA34-B6F9DABB735D}" dt="2025-11-16T22:52:47.980" v="5321" actId="14100"/>
          <ac:cxnSpMkLst>
            <pc:docMk/>
            <pc:sldMk cId="21009710" sldId="342"/>
            <ac:cxnSpMk id="52" creationId="{6BF7B3DD-C35C-50DC-033C-B040B648232D}"/>
          </ac:cxnSpMkLst>
        </pc:cxnChg>
      </pc:sldChg>
      <pc:sldChg chg="addSp modSp add mod">
        <pc:chgData name="Lenin Cristi" userId="2c677ca0d2fdd648" providerId="LiveId" clId="{55F59555-2F0C-4071-AA34-B6F9DABB735D}" dt="2025-11-17T01:02:30.726" v="5805" actId="1076"/>
        <pc:sldMkLst>
          <pc:docMk/>
          <pc:sldMk cId="2058709406" sldId="343"/>
        </pc:sldMkLst>
        <pc:spChg chg="add mod">
          <ac:chgData name="Lenin Cristi" userId="2c677ca0d2fdd648" providerId="LiveId" clId="{55F59555-2F0C-4071-AA34-B6F9DABB735D}" dt="2025-11-16T22:32:51.513" v="5234" actId="1076"/>
          <ac:spMkLst>
            <pc:docMk/>
            <pc:sldMk cId="2058709406" sldId="343"/>
            <ac:spMk id="2" creationId="{4C646EEE-9430-29D0-E430-B5C7C3BF7802}"/>
          </ac:spMkLst>
        </pc:spChg>
        <pc:picChg chg="add mod">
          <ac:chgData name="Lenin Cristi" userId="2c677ca0d2fdd648" providerId="LiveId" clId="{55F59555-2F0C-4071-AA34-B6F9DABB735D}" dt="2025-11-17T01:02:30.726" v="5805" actId="1076"/>
          <ac:picMkLst>
            <pc:docMk/>
            <pc:sldMk cId="2058709406" sldId="343"/>
            <ac:picMk id="9" creationId="{D65DA8A8-BD62-9686-C1D5-76195B8CB042}"/>
          </ac:picMkLst>
        </pc:picChg>
        <pc:cxnChg chg="add mod">
          <ac:chgData name="Lenin Cristi" userId="2c677ca0d2fdd648" providerId="LiveId" clId="{55F59555-2F0C-4071-AA34-B6F9DABB735D}" dt="2025-11-16T22:33:05.669" v="5236" actId="14100"/>
          <ac:cxnSpMkLst>
            <pc:docMk/>
            <pc:sldMk cId="2058709406" sldId="343"/>
            <ac:cxnSpMk id="5" creationId="{16189740-05DE-1AF5-DEF8-9C024637241F}"/>
          </ac:cxnSpMkLst>
        </pc:cxnChg>
      </pc:sldChg>
      <pc:sldChg chg="addSp delSp modSp add mod">
        <pc:chgData name="Lenin Cristi" userId="2c677ca0d2fdd648" providerId="LiveId" clId="{55F59555-2F0C-4071-AA34-B6F9DABB735D}" dt="2025-11-17T01:04:07.890" v="5806" actId="478"/>
        <pc:sldMkLst>
          <pc:docMk/>
          <pc:sldMk cId="922701291" sldId="344"/>
        </pc:sldMkLst>
        <pc:spChg chg="add mod">
          <ac:chgData name="Lenin Cristi" userId="2c677ca0d2fdd648" providerId="LiveId" clId="{55F59555-2F0C-4071-AA34-B6F9DABB735D}" dt="2025-11-16T22:58:45.686" v="5391" actId="1076"/>
          <ac:spMkLst>
            <pc:docMk/>
            <pc:sldMk cId="922701291" sldId="344"/>
            <ac:spMk id="12" creationId="{F3F5DB54-6095-373E-FB8F-9C7D95285F07}"/>
          </ac:spMkLst>
        </pc:spChg>
        <pc:spChg chg="add del mod">
          <ac:chgData name="Lenin Cristi" userId="2c677ca0d2fdd648" providerId="LiveId" clId="{55F59555-2F0C-4071-AA34-B6F9DABB735D}" dt="2025-11-17T01:04:07.890" v="5806" actId="478"/>
          <ac:spMkLst>
            <pc:docMk/>
            <pc:sldMk cId="922701291" sldId="344"/>
            <ac:spMk id="13" creationId="{9E650673-AA14-93E9-2DEC-C90A29922A35}"/>
          </ac:spMkLst>
        </pc:spChg>
        <pc:spChg chg="add del mod">
          <ac:chgData name="Lenin Cristi" userId="2c677ca0d2fdd648" providerId="LiveId" clId="{55F59555-2F0C-4071-AA34-B6F9DABB735D}" dt="2025-11-17T01:04:07.890" v="5806" actId="478"/>
          <ac:spMkLst>
            <pc:docMk/>
            <pc:sldMk cId="922701291" sldId="344"/>
            <ac:spMk id="14" creationId="{DB4B74F4-051D-D595-F7DD-CCE49C1DCFA0}"/>
          </ac:spMkLst>
        </pc:spChg>
        <pc:spChg chg="add del mod">
          <ac:chgData name="Lenin Cristi" userId="2c677ca0d2fdd648" providerId="LiveId" clId="{55F59555-2F0C-4071-AA34-B6F9DABB735D}" dt="2025-11-17T01:04:07.890" v="5806" actId="478"/>
          <ac:spMkLst>
            <pc:docMk/>
            <pc:sldMk cId="922701291" sldId="344"/>
            <ac:spMk id="35" creationId="{EA574D8F-C037-15ED-B829-42A12F1A697C}"/>
          </ac:spMkLst>
        </pc:spChg>
        <pc:spChg chg="add mod">
          <ac:chgData name="Lenin Cristi" userId="2c677ca0d2fdd648" providerId="LiveId" clId="{55F59555-2F0C-4071-AA34-B6F9DABB735D}" dt="2025-11-16T23:08:29.447" v="5597" actId="1076"/>
          <ac:spMkLst>
            <pc:docMk/>
            <pc:sldMk cId="922701291" sldId="344"/>
            <ac:spMk id="45" creationId="{D8E98549-771C-BD13-8DD5-281C562A189C}"/>
          </ac:spMkLst>
        </pc:spChg>
        <pc:picChg chg="add mod modCrop">
          <ac:chgData name="Lenin Cristi" userId="2c677ca0d2fdd648" providerId="LiveId" clId="{55F59555-2F0C-4071-AA34-B6F9DABB735D}" dt="2025-11-16T22:55:12.997" v="5355" actId="1076"/>
          <ac:picMkLst>
            <pc:docMk/>
            <pc:sldMk cId="922701291" sldId="344"/>
            <ac:picMk id="4" creationId="{1679434B-7AB1-1FFD-0DAC-224C81748A33}"/>
          </ac:picMkLst>
        </pc:picChg>
        <pc:picChg chg="add mod">
          <ac:chgData name="Lenin Cristi" userId="2c677ca0d2fdd648" providerId="LiveId" clId="{55F59555-2F0C-4071-AA34-B6F9DABB735D}" dt="2025-11-16T23:01:15.152" v="5444" actId="1076"/>
          <ac:picMkLst>
            <pc:docMk/>
            <pc:sldMk cId="922701291" sldId="344"/>
            <ac:picMk id="9" creationId="{643764F7-5E96-4D60-E1CA-D9E3A583B2FE}"/>
          </ac:picMkLst>
        </pc:picChg>
        <pc:cxnChg chg="add mod">
          <ac:chgData name="Lenin Cristi" userId="2c677ca0d2fdd648" providerId="LiveId" clId="{55F59555-2F0C-4071-AA34-B6F9DABB735D}" dt="2025-11-16T23:05:27.404" v="5545" actId="692"/>
          <ac:cxnSpMkLst>
            <pc:docMk/>
            <pc:sldMk cId="922701291" sldId="344"/>
            <ac:cxnSpMk id="6" creationId="{69F5E3D2-BF16-1C20-76E0-D2BF8F88ADB1}"/>
          </ac:cxnSpMkLst>
        </pc:cxnChg>
        <pc:cxnChg chg="mod">
          <ac:chgData name="Lenin Cristi" userId="2c677ca0d2fdd648" providerId="LiveId" clId="{55F59555-2F0C-4071-AA34-B6F9DABB735D}" dt="2025-11-16T22:55:36.701" v="5362" actId="14100"/>
          <ac:cxnSpMkLst>
            <pc:docMk/>
            <pc:sldMk cId="922701291" sldId="344"/>
            <ac:cxnSpMk id="18" creationId="{4803AE0D-2D90-0D81-6ABF-FFBF7E141747}"/>
          </ac:cxnSpMkLst>
        </pc:cxnChg>
        <pc:cxnChg chg="add del mod">
          <ac:chgData name="Lenin Cristi" userId="2c677ca0d2fdd648" providerId="LiveId" clId="{55F59555-2F0C-4071-AA34-B6F9DABB735D}" dt="2025-11-17T01:04:07.890" v="5806" actId="478"/>
          <ac:cxnSpMkLst>
            <pc:docMk/>
            <pc:sldMk cId="922701291" sldId="344"/>
            <ac:cxnSpMk id="36" creationId="{F75E87C1-D35A-A326-8707-4C9D8EA3CACB}"/>
          </ac:cxnSpMkLst>
        </pc:cxnChg>
      </pc:sldChg>
      <pc:sldChg chg="addSp delSp modSp add mod">
        <pc:chgData name="Lenin Cristi" userId="2c677ca0d2fdd648" providerId="LiveId" clId="{55F59555-2F0C-4071-AA34-B6F9DABB735D}" dt="2025-11-17T11:08:26.291" v="6337" actId="20577"/>
        <pc:sldMkLst>
          <pc:docMk/>
          <pc:sldMk cId="4040445638" sldId="345"/>
        </pc:sldMkLst>
        <pc:spChg chg="add mod">
          <ac:chgData name="Lenin Cristi" userId="2c677ca0d2fdd648" providerId="LiveId" clId="{55F59555-2F0C-4071-AA34-B6F9DABB735D}" dt="2025-11-16T23:08:32.024" v="5598"/>
          <ac:spMkLst>
            <pc:docMk/>
            <pc:sldMk cId="4040445638" sldId="345"/>
            <ac:spMk id="2" creationId="{9ADA4CA5-34E8-47E0-3DCA-589459DACAD4}"/>
          </ac:spMkLst>
        </pc:spChg>
        <pc:spChg chg="add mod">
          <ac:chgData name="Lenin Cristi" userId="2c677ca0d2fdd648" providerId="LiveId" clId="{55F59555-2F0C-4071-AA34-B6F9DABB735D}" dt="2025-11-17T11:08:17.337" v="6333" actId="1076"/>
          <ac:spMkLst>
            <pc:docMk/>
            <pc:sldMk cId="4040445638" sldId="345"/>
            <ac:spMk id="6" creationId="{05CC88C4-5B91-34EE-6077-8801CF684D2A}"/>
          </ac:spMkLst>
        </pc:spChg>
        <pc:spChg chg="add mod">
          <ac:chgData name="Lenin Cristi" userId="2c677ca0d2fdd648" providerId="LiveId" clId="{55F59555-2F0C-4071-AA34-B6F9DABB735D}" dt="2025-11-17T11:08:26.291" v="6337" actId="20577"/>
          <ac:spMkLst>
            <pc:docMk/>
            <pc:sldMk cId="4040445638" sldId="345"/>
            <ac:spMk id="8" creationId="{97781F92-12B7-0834-70B0-0774A390CD10}"/>
          </ac:spMkLst>
        </pc:spChg>
        <pc:spChg chg="mod">
          <ac:chgData name="Lenin Cristi" userId="2c677ca0d2fdd648" providerId="LiveId" clId="{55F59555-2F0C-4071-AA34-B6F9DABB735D}" dt="2025-11-16T23:10:19.575" v="5624" actId="1076"/>
          <ac:spMkLst>
            <pc:docMk/>
            <pc:sldMk cId="4040445638" sldId="345"/>
            <ac:spMk id="13" creationId="{A0C59648-F99D-58FF-B559-CF1F5E61643C}"/>
          </ac:spMkLst>
        </pc:spChg>
        <pc:spChg chg="mod">
          <ac:chgData name="Lenin Cristi" userId="2c677ca0d2fdd648" providerId="LiveId" clId="{55F59555-2F0C-4071-AA34-B6F9DABB735D}" dt="2025-11-16T23:10:07.266" v="5622" actId="1076"/>
          <ac:spMkLst>
            <pc:docMk/>
            <pc:sldMk cId="4040445638" sldId="345"/>
            <ac:spMk id="14" creationId="{68EFAB3B-3EC6-F44B-8CF6-608726CF40A6}"/>
          </ac:spMkLst>
        </pc:spChg>
        <pc:cxnChg chg="del mod">
          <ac:chgData name="Lenin Cristi" userId="2c677ca0d2fdd648" providerId="LiveId" clId="{55F59555-2F0C-4071-AA34-B6F9DABB735D}" dt="2025-11-17T00:07:50.893" v="5626" actId="478"/>
          <ac:cxnSpMkLst>
            <pc:docMk/>
            <pc:sldMk cId="4040445638" sldId="345"/>
            <ac:cxnSpMk id="6" creationId="{2E115993-0FBB-BC3D-7ECD-B6629633C759}"/>
          </ac:cxnSpMkLst>
        </pc:cxnChg>
        <pc:cxnChg chg="add mod">
          <ac:chgData name="Lenin Cristi" userId="2c677ca0d2fdd648" providerId="LiveId" clId="{55F59555-2F0C-4071-AA34-B6F9DABB735D}" dt="2025-11-17T00:07:51.091" v="5627"/>
          <ac:cxnSpMkLst>
            <pc:docMk/>
            <pc:sldMk cId="4040445638" sldId="345"/>
            <ac:cxnSpMk id="7" creationId="{61B30BCE-1241-72E9-A9AD-A0F94A4E368D}"/>
          </ac:cxnSpMkLst>
        </pc:cxnChg>
      </pc:sldChg>
      <pc:sldChg chg="add ord">
        <pc:chgData name="Lenin Cristi" userId="2c677ca0d2fdd648" providerId="LiveId" clId="{55F59555-2F0C-4071-AA34-B6F9DABB735D}" dt="2025-11-17T00:10:50.963" v="5724"/>
        <pc:sldMkLst>
          <pc:docMk/>
          <pc:sldMk cId="2432972214" sldId="346"/>
        </pc:sldMkLst>
      </pc:sldChg>
      <pc:sldChg chg="add ord">
        <pc:chgData name="Lenin Cristi" userId="2c677ca0d2fdd648" providerId="LiveId" clId="{55F59555-2F0C-4071-AA34-B6F9DABB735D}" dt="2025-11-17T00:10:50.963" v="5724"/>
        <pc:sldMkLst>
          <pc:docMk/>
          <pc:sldMk cId="952403399" sldId="347"/>
        </pc:sldMkLst>
      </pc:sldChg>
      <pc:sldChg chg="addSp delSp modSp add mod">
        <pc:chgData name="Lenin Cristi" userId="2c677ca0d2fdd648" providerId="LiveId" clId="{55F59555-2F0C-4071-AA34-B6F9DABB735D}" dt="2025-11-17T11:23:18.262" v="6401"/>
        <pc:sldMkLst>
          <pc:docMk/>
          <pc:sldMk cId="1273987965" sldId="348"/>
        </pc:sldMkLst>
        <pc:spChg chg="add del mod">
          <ac:chgData name="Lenin Cristi" userId="2c677ca0d2fdd648" providerId="LiveId" clId="{55F59555-2F0C-4071-AA34-B6F9DABB735D}" dt="2025-11-17T11:22:17.830" v="6394" actId="478"/>
          <ac:spMkLst>
            <pc:docMk/>
            <pc:sldMk cId="1273987965" sldId="348"/>
            <ac:spMk id="6" creationId="{D1639F75-A412-AAA0-1590-F7D7E70EB89E}"/>
          </ac:spMkLst>
        </pc:spChg>
        <pc:spChg chg="del">
          <ac:chgData name="Lenin Cristi" userId="2c677ca0d2fdd648" providerId="LiveId" clId="{55F59555-2F0C-4071-AA34-B6F9DABB735D}" dt="2025-11-17T00:08:21.680" v="5629" actId="478"/>
          <ac:spMkLst>
            <pc:docMk/>
            <pc:sldMk cId="1273987965" sldId="348"/>
            <ac:spMk id="12" creationId="{EA56A2E8-CFF9-9421-C52C-613FBFF68241}"/>
          </ac:spMkLst>
        </pc:spChg>
        <pc:spChg chg="del">
          <ac:chgData name="Lenin Cristi" userId="2c677ca0d2fdd648" providerId="LiveId" clId="{55F59555-2F0C-4071-AA34-B6F9DABB735D}" dt="2025-11-17T00:08:33.279" v="5634" actId="478"/>
          <ac:spMkLst>
            <pc:docMk/>
            <pc:sldMk cId="1273987965" sldId="348"/>
            <ac:spMk id="13" creationId="{57395E80-B2D3-7519-AB09-1325DF92FDEE}"/>
          </ac:spMkLst>
        </pc:spChg>
        <pc:spChg chg="del">
          <ac:chgData name="Lenin Cristi" userId="2c677ca0d2fdd648" providerId="LiveId" clId="{55F59555-2F0C-4071-AA34-B6F9DABB735D}" dt="2025-11-17T00:08:35.155" v="5635" actId="478"/>
          <ac:spMkLst>
            <pc:docMk/>
            <pc:sldMk cId="1273987965" sldId="348"/>
            <ac:spMk id="14" creationId="{B5CA5C40-32BB-5B43-DD92-9407467F21D6}"/>
          </ac:spMkLst>
        </pc:spChg>
        <pc:spChg chg="add mod">
          <ac:chgData name="Lenin Cristi" userId="2c677ca0d2fdd648" providerId="LiveId" clId="{55F59555-2F0C-4071-AA34-B6F9DABB735D}" dt="2025-11-17T11:23:18.262" v="6401"/>
          <ac:spMkLst>
            <pc:docMk/>
            <pc:sldMk cId="1273987965" sldId="348"/>
            <ac:spMk id="18" creationId="{87526716-1A43-521A-931E-19FBF2AE99EF}"/>
          </ac:spMkLst>
        </pc:spChg>
        <pc:spChg chg="add mod">
          <ac:chgData name="Lenin Cristi" userId="2c677ca0d2fdd648" providerId="LiveId" clId="{55F59555-2F0C-4071-AA34-B6F9DABB735D}" dt="2025-11-17T00:09:50.751" v="5687" actId="1076"/>
          <ac:spMkLst>
            <pc:docMk/>
            <pc:sldMk cId="1273987965" sldId="348"/>
            <ac:spMk id="25" creationId="{97532E64-B7DA-76EF-F8B7-4EAD4010CF9A}"/>
          </ac:spMkLst>
        </pc:spChg>
        <pc:spChg chg="add mod">
          <ac:chgData name="Lenin Cristi" userId="2c677ca0d2fdd648" providerId="LiveId" clId="{55F59555-2F0C-4071-AA34-B6F9DABB735D}" dt="2025-11-17T00:09:46.287" v="5686" actId="20577"/>
          <ac:spMkLst>
            <pc:docMk/>
            <pc:sldMk cId="1273987965" sldId="348"/>
            <ac:spMk id="26" creationId="{05E01790-551F-1437-B3DD-082C7A2FA2EC}"/>
          </ac:spMkLst>
        </pc:spChg>
        <pc:spChg chg="add del mod">
          <ac:chgData name="Lenin Cristi" userId="2c677ca0d2fdd648" providerId="LiveId" clId="{55F59555-2F0C-4071-AA34-B6F9DABB735D}" dt="2025-11-17T11:23:17.959" v="6400" actId="478"/>
          <ac:spMkLst>
            <pc:docMk/>
            <pc:sldMk cId="1273987965" sldId="348"/>
            <ac:spMk id="29" creationId="{4F3F81C3-3EA7-EED0-3AAB-6A7198788A4C}"/>
          </ac:spMkLst>
        </pc:spChg>
        <pc:spChg chg="add mod">
          <ac:chgData name="Lenin Cristi" userId="2c677ca0d2fdd648" providerId="LiveId" clId="{55F59555-2F0C-4071-AA34-B6F9DABB735D}" dt="2025-11-17T00:10:30.917" v="5719" actId="1076"/>
          <ac:spMkLst>
            <pc:docMk/>
            <pc:sldMk cId="1273987965" sldId="348"/>
            <ac:spMk id="32" creationId="{9B5FC264-B8CA-7554-0AD1-EBA21BFD6646}"/>
          </ac:spMkLst>
        </pc:spChg>
        <pc:spChg chg="del">
          <ac:chgData name="Lenin Cristi" userId="2c677ca0d2fdd648" providerId="LiveId" clId="{55F59555-2F0C-4071-AA34-B6F9DABB735D}" dt="2025-11-17T00:08:31.403" v="5633" actId="478"/>
          <ac:spMkLst>
            <pc:docMk/>
            <pc:sldMk cId="1273987965" sldId="348"/>
            <ac:spMk id="35" creationId="{40298AAD-42FE-F796-240A-863A76F964AD}"/>
          </ac:spMkLst>
        </pc:spChg>
        <pc:spChg chg="add del mod">
          <ac:chgData name="Lenin Cristi" userId="2c677ca0d2fdd648" providerId="LiveId" clId="{55F59555-2F0C-4071-AA34-B6F9DABB735D}" dt="2025-11-17T11:22:11.819" v="6393" actId="478"/>
          <ac:spMkLst>
            <pc:docMk/>
            <pc:sldMk cId="1273987965" sldId="348"/>
            <ac:spMk id="38" creationId="{08ED91D6-2260-3BC9-5FF4-EC424D1032BE}"/>
          </ac:spMkLst>
        </pc:spChg>
        <pc:picChg chg="add mod">
          <ac:chgData name="Lenin Cristi" userId="2c677ca0d2fdd648" providerId="LiveId" clId="{55F59555-2F0C-4071-AA34-B6F9DABB735D}" dt="2025-11-17T00:08:50.002" v="5641" actId="1076"/>
          <ac:picMkLst>
            <pc:docMk/>
            <pc:sldMk cId="1273987965" sldId="348"/>
            <ac:picMk id="2" creationId="{09636CD6-69A2-E8BD-8B39-D3CAE37A6560}"/>
          </ac:picMkLst>
        </pc:picChg>
        <pc:picChg chg="mod">
          <ac:chgData name="Lenin Cristi" userId="2c677ca0d2fdd648" providerId="LiveId" clId="{55F59555-2F0C-4071-AA34-B6F9DABB735D}" dt="2025-11-17T00:08:43.705" v="5638" actId="1076"/>
          <ac:picMkLst>
            <pc:docMk/>
            <pc:sldMk cId="1273987965" sldId="348"/>
            <ac:picMk id="4" creationId="{CEE60ADF-26F9-92AA-2EFB-E37BB08A08B4}"/>
          </ac:picMkLst>
        </pc:picChg>
        <pc:picChg chg="mod">
          <ac:chgData name="Lenin Cristi" userId="2c677ca0d2fdd648" providerId="LiveId" clId="{55F59555-2F0C-4071-AA34-B6F9DABB735D}" dt="2025-11-17T00:08:46.296" v="5639" actId="1076"/>
          <ac:picMkLst>
            <pc:docMk/>
            <pc:sldMk cId="1273987965" sldId="348"/>
            <ac:picMk id="5" creationId="{51863D5F-FF72-AC80-7CDC-1433B1DB1373}"/>
          </ac:picMkLst>
        </pc:picChg>
        <pc:picChg chg="add mod">
          <ac:chgData name="Lenin Cristi" userId="2c677ca0d2fdd648" providerId="LiveId" clId="{55F59555-2F0C-4071-AA34-B6F9DABB735D}" dt="2025-11-17T00:08:52.823" v="5643" actId="1076"/>
          <ac:picMkLst>
            <pc:docMk/>
            <pc:sldMk cId="1273987965" sldId="348"/>
            <ac:picMk id="7" creationId="{5291A469-6319-77EE-8779-08BCEE2315BE}"/>
          </ac:picMkLst>
        </pc:picChg>
        <pc:picChg chg="add mod">
          <ac:chgData name="Lenin Cristi" userId="2c677ca0d2fdd648" providerId="LiveId" clId="{55F59555-2F0C-4071-AA34-B6F9DABB735D}" dt="2025-11-17T00:08:55.566" v="5645" actId="1076"/>
          <ac:picMkLst>
            <pc:docMk/>
            <pc:sldMk cId="1273987965" sldId="348"/>
            <ac:picMk id="8" creationId="{883DAB47-3CD3-8769-6D35-F66910D4356E}"/>
          </ac:picMkLst>
        </pc:picChg>
        <pc:picChg chg="add mod">
          <ac:chgData name="Lenin Cristi" userId="2c677ca0d2fdd648" providerId="LiveId" clId="{55F59555-2F0C-4071-AA34-B6F9DABB735D}" dt="2025-11-17T00:09:23.919" v="5665" actId="1076"/>
          <ac:picMkLst>
            <pc:docMk/>
            <pc:sldMk cId="1273987965" sldId="348"/>
            <ac:picMk id="10" creationId="{6D2552DE-92E4-BA84-A030-D01D18E1417F}"/>
          </ac:picMkLst>
        </pc:picChg>
        <pc:picChg chg="add mod">
          <ac:chgData name="Lenin Cristi" userId="2c677ca0d2fdd648" providerId="LiveId" clId="{55F59555-2F0C-4071-AA34-B6F9DABB735D}" dt="2025-11-17T00:08:59.759" v="5649" actId="1076"/>
          <ac:picMkLst>
            <pc:docMk/>
            <pc:sldMk cId="1273987965" sldId="348"/>
            <ac:picMk id="11" creationId="{66EAD8D3-4A70-DC36-CB15-5AB8C66044FE}"/>
          </ac:picMkLst>
        </pc:picChg>
        <pc:picChg chg="add mod">
          <ac:chgData name="Lenin Cristi" userId="2c677ca0d2fdd648" providerId="LiveId" clId="{55F59555-2F0C-4071-AA34-B6F9DABB735D}" dt="2025-11-17T11:23:18.262" v="6401"/>
          <ac:picMkLst>
            <pc:docMk/>
            <pc:sldMk cId="1273987965" sldId="348"/>
            <ac:picMk id="13" creationId="{49CD3151-F96F-9119-7AAD-411A6B2D09AC}"/>
          </ac:picMkLst>
        </pc:picChg>
        <pc:picChg chg="add mod">
          <ac:chgData name="Lenin Cristi" userId="2c677ca0d2fdd648" providerId="LiveId" clId="{55F59555-2F0C-4071-AA34-B6F9DABB735D}" dt="2025-11-17T11:23:18.262" v="6401"/>
          <ac:picMkLst>
            <pc:docMk/>
            <pc:sldMk cId="1273987965" sldId="348"/>
            <ac:picMk id="14" creationId="{8D833AF3-B164-5037-F6CF-FDAA7292CB82}"/>
          </ac:picMkLst>
        </pc:picChg>
        <pc:picChg chg="add mod">
          <ac:chgData name="Lenin Cristi" userId="2c677ca0d2fdd648" providerId="LiveId" clId="{55F59555-2F0C-4071-AA34-B6F9DABB735D}" dt="2025-11-17T00:09:01.701" v="5651" actId="1076"/>
          <ac:picMkLst>
            <pc:docMk/>
            <pc:sldMk cId="1273987965" sldId="348"/>
            <ac:picMk id="15" creationId="{364B5F80-9192-FAB5-A041-4E60807EA462}"/>
          </ac:picMkLst>
        </pc:picChg>
        <pc:picChg chg="add mod">
          <ac:chgData name="Lenin Cristi" userId="2c677ca0d2fdd648" providerId="LiveId" clId="{55F59555-2F0C-4071-AA34-B6F9DABB735D}" dt="2025-11-17T00:09:04.188" v="5653" actId="1076"/>
          <ac:picMkLst>
            <pc:docMk/>
            <pc:sldMk cId="1273987965" sldId="348"/>
            <ac:picMk id="16" creationId="{653497A2-1885-1098-E38E-7EBD409B2CB4}"/>
          </ac:picMkLst>
        </pc:picChg>
        <pc:picChg chg="add mod">
          <ac:chgData name="Lenin Cristi" userId="2c677ca0d2fdd648" providerId="LiveId" clId="{55F59555-2F0C-4071-AA34-B6F9DABB735D}" dt="2025-11-17T00:09:07.428" v="5655" actId="1076"/>
          <ac:picMkLst>
            <pc:docMk/>
            <pc:sldMk cId="1273987965" sldId="348"/>
            <ac:picMk id="17" creationId="{7BE3F7B3-B477-A43A-F70A-F90754644586}"/>
          </ac:picMkLst>
        </pc:picChg>
        <pc:picChg chg="add mod">
          <ac:chgData name="Lenin Cristi" userId="2c677ca0d2fdd648" providerId="LiveId" clId="{55F59555-2F0C-4071-AA34-B6F9DABB735D}" dt="2025-11-17T00:09:09.441" v="5657" actId="1076"/>
          <ac:picMkLst>
            <pc:docMk/>
            <pc:sldMk cId="1273987965" sldId="348"/>
            <ac:picMk id="19" creationId="{FFEB7417-0956-9CA4-6420-EB359F3EDA91}"/>
          </ac:picMkLst>
        </pc:picChg>
        <pc:picChg chg="add mod">
          <ac:chgData name="Lenin Cristi" userId="2c677ca0d2fdd648" providerId="LiveId" clId="{55F59555-2F0C-4071-AA34-B6F9DABB735D}" dt="2025-11-17T00:09:25.175" v="5666" actId="1076"/>
          <ac:picMkLst>
            <pc:docMk/>
            <pc:sldMk cId="1273987965" sldId="348"/>
            <ac:picMk id="20" creationId="{AF364E47-898E-2AE6-1C54-1BDFFDF82304}"/>
          </ac:picMkLst>
        </pc:picChg>
        <pc:picChg chg="add mod">
          <ac:chgData name="Lenin Cristi" userId="2c677ca0d2fdd648" providerId="LiveId" clId="{55F59555-2F0C-4071-AA34-B6F9DABB735D}" dt="2025-11-17T00:09:13.617" v="5661" actId="1076"/>
          <ac:picMkLst>
            <pc:docMk/>
            <pc:sldMk cId="1273987965" sldId="348"/>
            <ac:picMk id="21" creationId="{2BD2C49F-6629-5E0F-D043-DF106238DCC0}"/>
          </ac:picMkLst>
        </pc:picChg>
        <pc:picChg chg="add mod">
          <ac:chgData name="Lenin Cristi" userId="2c677ca0d2fdd648" providerId="LiveId" clId="{55F59555-2F0C-4071-AA34-B6F9DABB735D}" dt="2025-11-17T00:09:26.437" v="5667" actId="1076"/>
          <ac:picMkLst>
            <pc:docMk/>
            <pc:sldMk cId="1273987965" sldId="348"/>
            <ac:picMk id="22" creationId="{075960FB-D849-F4A0-6C81-9C90A18777E7}"/>
          </ac:picMkLst>
        </pc:picChg>
        <pc:picChg chg="add del mod">
          <ac:chgData name="Lenin Cristi" userId="2c677ca0d2fdd648" providerId="LiveId" clId="{55F59555-2F0C-4071-AA34-B6F9DABB735D}" dt="2025-11-17T11:23:17.959" v="6400" actId="478"/>
          <ac:picMkLst>
            <pc:docMk/>
            <pc:sldMk cId="1273987965" sldId="348"/>
            <ac:picMk id="27" creationId="{600A9B96-C506-59C5-DA55-F1F98770A95A}"/>
          </ac:picMkLst>
        </pc:picChg>
        <pc:picChg chg="add del mod">
          <ac:chgData name="Lenin Cristi" userId="2c677ca0d2fdd648" providerId="LiveId" clId="{55F59555-2F0C-4071-AA34-B6F9DABB735D}" dt="2025-11-17T11:23:17.959" v="6400" actId="478"/>
          <ac:picMkLst>
            <pc:docMk/>
            <pc:sldMk cId="1273987965" sldId="348"/>
            <ac:picMk id="28" creationId="{0CD56D3C-CA85-61F3-50B4-20D7CCDCEFAF}"/>
          </ac:picMkLst>
        </pc:picChg>
        <pc:picChg chg="add del mod">
          <ac:chgData name="Lenin Cristi" userId="2c677ca0d2fdd648" providerId="LiveId" clId="{55F59555-2F0C-4071-AA34-B6F9DABB735D}" dt="2025-11-17T11:22:11.819" v="6393" actId="478"/>
          <ac:picMkLst>
            <pc:docMk/>
            <pc:sldMk cId="1273987965" sldId="348"/>
            <ac:picMk id="34" creationId="{E31D7C0A-DE7A-2F23-94FC-748E33EE8734}"/>
          </ac:picMkLst>
        </pc:picChg>
        <pc:cxnChg chg="del mod">
          <ac:chgData name="Lenin Cristi" userId="2c677ca0d2fdd648" providerId="LiveId" clId="{55F59555-2F0C-4071-AA34-B6F9DABB735D}" dt="2025-11-17T00:08:22.655" v="5630" actId="478"/>
          <ac:cxnSpMkLst>
            <pc:docMk/>
            <pc:sldMk cId="1273987965" sldId="348"/>
            <ac:cxnSpMk id="6" creationId="{2D0F6514-4B68-0F47-6ADB-F2D25ED692E3}"/>
          </ac:cxnSpMkLst>
        </pc:cxnChg>
        <pc:cxnChg chg="del mod">
          <ac:chgData name="Lenin Cristi" userId="2c677ca0d2fdd648" providerId="LiveId" clId="{55F59555-2F0C-4071-AA34-B6F9DABB735D}" dt="2025-11-17T00:08:23.139" v="5631" actId="478"/>
          <ac:cxnSpMkLst>
            <pc:docMk/>
            <pc:sldMk cId="1273987965" sldId="348"/>
            <ac:cxnSpMk id="18" creationId="{2AD8DB52-0622-DFEF-FF8C-D3E926D639F8}"/>
          </ac:cxnSpMkLst>
        </pc:cxnChg>
        <pc:cxnChg chg="add mod">
          <ac:chgData name="Lenin Cristi" userId="2c677ca0d2fdd648" providerId="LiveId" clId="{55F59555-2F0C-4071-AA34-B6F9DABB735D}" dt="2025-11-17T00:10:40.828" v="5722" actId="13822"/>
          <ac:cxnSpMkLst>
            <pc:docMk/>
            <pc:sldMk cId="1273987965" sldId="348"/>
            <ac:cxnSpMk id="23" creationId="{D6A6B8FB-A39B-F963-3336-24E5987395BF}"/>
          </ac:cxnSpMkLst>
        </pc:cxnChg>
        <pc:cxnChg chg="add mod">
          <ac:chgData name="Lenin Cristi" userId="2c677ca0d2fdd648" providerId="LiveId" clId="{55F59555-2F0C-4071-AA34-B6F9DABB735D}" dt="2025-11-17T00:10:38.428" v="5721" actId="13822"/>
          <ac:cxnSpMkLst>
            <pc:docMk/>
            <pc:sldMk cId="1273987965" sldId="348"/>
            <ac:cxnSpMk id="24" creationId="{FD3BC651-8E63-02D5-5DC6-1C55D5F1DDB6}"/>
          </ac:cxnSpMkLst>
        </pc:cxnChg>
        <pc:cxnChg chg="add mod">
          <ac:chgData name="Lenin Cristi" userId="2c677ca0d2fdd648" providerId="LiveId" clId="{55F59555-2F0C-4071-AA34-B6F9DABB735D}" dt="2025-11-17T11:23:17.959" v="6400" actId="478"/>
          <ac:cxnSpMkLst>
            <pc:docMk/>
            <pc:sldMk cId="1273987965" sldId="348"/>
            <ac:cxnSpMk id="31" creationId="{614569C1-86F9-0E6E-E0D3-ABA64D0C61AF}"/>
          </ac:cxnSpMkLst>
        </pc:cxnChg>
        <pc:cxnChg chg="del mod">
          <ac:chgData name="Lenin Cristi" userId="2c677ca0d2fdd648" providerId="LiveId" clId="{55F59555-2F0C-4071-AA34-B6F9DABB735D}" dt="2025-11-17T00:08:29.975" v="5632" actId="478"/>
          <ac:cxnSpMkLst>
            <pc:docMk/>
            <pc:sldMk cId="1273987965" sldId="348"/>
            <ac:cxnSpMk id="36" creationId="{87348108-D49F-1CC1-4326-41D4B7C539CE}"/>
          </ac:cxnSpMkLst>
        </pc:cxnChg>
      </pc:sldChg>
      <pc:sldChg chg="addSp delSp modSp add mod">
        <pc:chgData name="Lenin Cristi" userId="2c677ca0d2fdd648" providerId="LiveId" clId="{55F59555-2F0C-4071-AA34-B6F9DABB735D}" dt="2025-11-17T00:45:26.747" v="5773" actId="1038"/>
        <pc:sldMkLst>
          <pc:docMk/>
          <pc:sldMk cId="3666160968" sldId="349"/>
        </pc:sldMkLst>
        <pc:picChg chg="add mod">
          <ac:chgData name="Lenin Cristi" userId="2c677ca0d2fdd648" providerId="LiveId" clId="{55F59555-2F0C-4071-AA34-B6F9DABB735D}" dt="2025-11-17T00:44:59.481" v="5764"/>
          <ac:picMkLst>
            <pc:docMk/>
            <pc:sldMk cId="3666160968" sldId="349"/>
            <ac:picMk id="4" creationId="{6CA32D27-53D9-FA2F-ADB0-5137820AAC32}"/>
          </ac:picMkLst>
        </pc:picChg>
        <pc:picChg chg="del">
          <ac:chgData name="Lenin Cristi" userId="2c677ca0d2fdd648" providerId="LiveId" clId="{55F59555-2F0C-4071-AA34-B6F9DABB735D}" dt="2025-11-17T00:44:59.288" v="5763" actId="478"/>
          <ac:picMkLst>
            <pc:docMk/>
            <pc:sldMk cId="3666160968" sldId="349"/>
            <ac:picMk id="7" creationId="{F9E5B6A8-C465-CAE1-44D9-A3DE2CABA7FD}"/>
          </ac:picMkLst>
        </pc:picChg>
        <pc:picChg chg="mod">
          <ac:chgData name="Lenin Cristi" userId="2c677ca0d2fdd648" providerId="LiveId" clId="{55F59555-2F0C-4071-AA34-B6F9DABB735D}" dt="2025-11-17T00:45:26.747" v="5773" actId="1038"/>
          <ac:picMkLst>
            <pc:docMk/>
            <pc:sldMk cId="3666160968" sldId="349"/>
            <ac:picMk id="15" creationId="{90437E3C-A9F6-F71A-6720-607B85ECC6BE}"/>
          </ac:picMkLst>
        </pc:picChg>
      </pc:sldChg>
      <pc:sldChg chg="addSp modSp add mod">
        <pc:chgData name="Lenin Cristi" userId="2c677ca0d2fdd648" providerId="LiveId" clId="{55F59555-2F0C-4071-AA34-B6F9DABB735D}" dt="2025-11-17T01:11:00.034" v="5828" actId="1076"/>
        <pc:sldMkLst>
          <pc:docMk/>
          <pc:sldMk cId="1401711595" sldId="350"/>
        </pc:sldMkLst>
        <pc:spChg chg="add mod">
          <ac:chgData name="Lenin Cristi" userId="2c677ca0d2fdd648" providerId="LiveId" clId="{55F59555-2F0C-4071-AA34-B6F9DABB735D}" dt="2025-11-17T01:11:00.034" v="5828" actId="1076"/>
          <ac:spMkLst>
            <pc:docMk/>
            <pc:sldMk cId="1401711595" sldId="350"/>
            <ac:spMk id="6" creationId="{FE861118-4821-61C7-F051-C026CF4631A0}"/>
          </ac:spMkLst>
        </pc:spChg>
        <pc:picChg chg="mod">
          <ac:chgData name="Lenin Cristi" userId="2c677ca0d2fdd648" providerId="LiveId" clId="{55F59555-2F0C-4071-AA34-B6F9DABB735D}" dt="2025-11-17T01:10:42.231" v="5824" actId="1076"/>
          <ac:picMkLst>
            <pc:docMk/>
            <pc:sldMk cId="1401711595" sldId="350"/>
            <ac:picMk id="5" creationId="{DD6AA310-A99C-C099-30B1-748F9E17B3A6}"/>
          </ac:picMkLst>
        </pc:picChg>
      </pc:sldChg>
      <pc:sldChg chg="modSp add mod">
        <pc:chgData name="Lenin Cristi" userId="2c677ca0d2fdd648" providerId="LiveId" clId="{55F59555-2F0C-4071-AA34-B6F9DABB735D}" dt="2025-11-17T10:42:11.120" v="6098" actId="17032"/>
        <pc:sldMkLst>
          <pc:docMk/>
          <pc:sldMk cId="4095165931" sldId="351"/>
        </pc:sldMkLst>
        <pc:spChg chg="mod">
          <ac:chgData name="Lenin Cristi" userId="2c677ca0d2fdd648" providerId="LiveId" clId="{55F59555-2F0C-4071-AA34-B6F9DABB735D}" dt="2025-11-17T10:42:11.120" v="6098" actId="17032"/>
          <ac:spMkLst>
            <pc:docMk/>
            <pc:sldMk cId="4095165931" sldId="351"/>
            <ac:spMk id="6" creationId="{C2121C39-CE11-9CBF-8E8E-FD5DD8D12524}"/>
          </ac:spMkLst>
        </pc:spChg>
      </pc:sldChg>
      <pc:sldChg chg="addSp modSp add mod">
        <pc:chgData name="Lenin Cristi" userId="2c677ca0d2fdd648" providerId="LiveId" clId="{55F59555-2F0C-4071-AA34-B6F9DABB735D}" dt="2025-11-17T10:43:44.664" v="6121" actId="1035"/>
        <pc:sldMkLst>
          <pc:docMk/>
          <pc:sldMk cId="3762591783" sldId="352"/>
        </pc:sldMkLst>
        <pc:spChg chg="add mod">
          <ac:chgData name="Lenin Cristi" userId="2c677ca0d2fdd648" providerId="LiveId" clId="{55F59555-2F0C-4071-AA34-B6F9DABB735D}" dt="2025-11-17T10:43:44.664" v="6121" actId="1035"/>
          <ac:spMkLst>
            <pc:docMk/>
            <pc:sldMk cId="3762591783" sldId="352"/>
            <ac:spMk id="17" creationId="{111F44E0-8CBC-15CB-29C8-9ED352EBFF15}"/>
          </ac:spMkLst>
        </pc:spChg>
        <pc:cxnChg chg="add mod">
          <ac:chgData name="Lenin Cristi" userId="2c677ca0d2fdd648" providerId="LiveId" clId="{55F59555-2F0C-4071-AA34-B6F9DABB735D}" dt="2025-11-17T10:42:59.937" v="6106" actId="14100"/>
          <ac:cxnSpMkLst>
            <pc:docMk/>
            <pc:sldMk cId="3762591783" sldId="352"/>
            <ac:cxnSpMk id="3" creationId="{D226D82A-8D48-E090-B608-F9BDAE56BA50}"/>
          </ac:cxnSpMkLst>
        </pc:cxnChg>
        <pc:cxnChg chg="add mod">
          <ac:chgData name="Lenin Cristi" userId="2c677ca0d2fdd648" providerId="LiveId" clId="{55F59555-2F0C-4071-AA34-B6F9DABB735D}" dt="2025-11-17T10:43:02.962" v="6107" actId="14100"/>
          <ac:cxnSpMkLst>
            <pc:docMk/>
            <pc:sldMk cId="3762591783" sldId="352"/>
            <ac:cxnSpMk id="8" creationId="{AAFA3E0E-2E64-E353-6568-743B9722ADFC}"/>
          </ac:cxnSpMkLst>
        </pc:cxnChg>
        <pc:cxnChg chg="add mod">
          <ac:chgData name="Lenin Cristi" userId="2c677ca0d2fdd648" providerId="LiveId" clId="{55F59555-2F0C-4071-AA34-B6F9DABB735D}" dt="2025-11-17T10:43:10.582" v="6110" actId="14100"/>
          <ac:cxnSpMkLst>
            <pc:docMk/>
            <pc:sldMk cId="3762591783" sldId="352"/>
            <ac:cxnSpMk id="14" creationId="{22C3A83A-B13B-0D51-BE2D-0BBEC313959A}"/>
          </ac:cxnSpMkLst>
        </pc:cxnChg>
      </pc:sldChg>
      <pc:sldChg chg="addSp delSp modSp add mod">
        <pc:chgData name="Lenin Cristi" userId="2c677ca0d2fdd648" providerId="LiveId" clId="{55F59555-2F0C-4071-AA34-B6F9DABB735D}" dt="2025-11-17T10:59:43.379" v="6277" actId="1035"/>
        <pc:sldMkLst>
          <pc:docMk/>
          <pc:sldMk cId="1706991922" sldId="353"/>
        </pc:sldMkLst>
        <pc:spChg chg="del">
          <ac:chgData name="Lenin Cristi" userId="2c677ca0d2fdd648" providerId="LiveId" clId="{55F59555-2F0C-4071-AA34-B6F9DABB735D}" dt="2025-11-17T10:56:11.493" v="6196" actId="478"/>
          <ac:spMkLst>
            <pc:docMk/>
            <pc:sldMk cId="1706991922" sldId="353"/>
            <ac:spMk id="6" creationId="{739DF25C-96A3-5586-F033-081BDC43F03B}"/>
          </ac:spMkLst>
        </pc:spChg>
        <pc:spChg chg="mod">
          <ac:chgData name="Lenin Cristi" userId="2c677ca0d2fdd648" providerId="LiveId" clId="{55F59555-2F0C-4071-AA34-B6F9DABB735D}" dt="2025-11-17T10:56:45.459" v="6201"/>
          <ac:spMkLst>
            <pc:docMk/>
            <pc:sldMk cId="1706991922" sldId="353"/>
            <ac:spMk id="8" creationId="{89171D4E-E7EE-5A6D-4749-2AFEC8DE147E}"/>
          </ac:spMkLst>
        </pc:spChg>
        <pc:spChg chg="add mod">
          <ac:chgData name="Lenin Cristi" userId="2c677ca0d2fdd648" providerId="LiveId" clId="{55F59555-2F0C-4071-AA34-B6F9DABB735D}" dt="2025-11-17T10:59:29.927" v="6259" actId="20577"/>
          <ac:spMkLst>
            <pc:docMk/>
            <pc:sldMk cId="1706991922" sldId="353"/>
            <ac:spMk id="30" creationId="{8A943BFF-E21F-5783-7C7C-BEB95E94E56E}"/>
          </ac:spMkLst>
        </pc:spChg>
        <pc:picChg chg="add mod">
          <ac:chgData name="Lenin Cristi" userId="2c677ca0d2fdd648" providerId="LiveId" clId="{55F59555-2F0C-4071-AA34-B6F9DABB735D}" dt="2025-11-17T10:59:43.379" v="6277" actId="1035"/>
          <ac:picMkLst>
            <pc:docMk/>
            <pc:sldMk cId="1706991922" sldId="353"/>
            <ac:picMk id="4" creationId="{060F8E85-F7DD-5E14-F844-D71661053705}"/>
          </ac:picMkLst>
        </pc:picChg>
        <pc:picChg chg="del">
          <ac:chgData name="Lenin Cristi" userId="2c677ca0d2fdd648" providerId="LiveId" clId="{55F59555-2F0C-4071-AA34-B6F9DABB735D}" dt="2025-11-17T10:55:54.781" v="6193" actId="478"/>
          <ac:picMkLst>
            <pc:docMk/>
            <pc:sldMk cId="1706991922" sldId="353"/>
            <ac:picMk id="5" creationId="{1E0CD37A-605C-D7C6-C41B-365ED8F2CAD2}"/>
          </ac:picMkLst>
        </pc:picChg>
        <pc:picChg chg="add del mod">
          <ac:chgData name="Lenin Cristi" userId="2c677ca0d2fdd648" providerId="LiveId" clId="{55F59555-2F0C-4071-AA34-B6F9DABB735D}" dt="2025-11-17T10:56:31.532" v="6198" actId="478"/>
          <ac:picMkLst>
            <pc:docMk/>
            <pc:sldMk cId="1706991922" sldId="353"/>
            <ac:picMk id="7" creationId="{255E3D90-987D-4A32-0E0F-C1AC2118BCC4}"/>
          </ac:picMkLst>
        </pc:picChg>
        <pc:picChg chg="add del mod">
          <ac:chgData name="Lenin Cristi" userId="2c677ca0d2fdd648" providerId="LiveId" clId="{55F59555-2F0C-4071-AA34-B6F9DABB735D}" dt="2025-11-17T10:56:31.532" v="6198" actId="478"/>
          <ac:picMkLst>
            <pc:docMk/>
            <pc:sldMk cId="1706991922" sldId="353"/>
            <ac:picMk id="9" creationId="{A4A6B1FA-B3CE-B1B9-035A-23B400807FBE}"/>
          </ac:picMkLst>
        </pc:picChg>
        <pc:picChg chg="add del mod">
          <ac:chgData name="Lenin Cristi" userId="2c677ca0d2fdd648" providerId="LiveId" clId="{55F59555-2F0C-4071-AA34-B6F9DABB735D}" dt="2025-11-17T10:56:31.532" v="6198" actId="478"/>
          <ac:picMkLst>
            <pc:docMk/>
            <pc:sldMk cId="1706991922" sldId="353"/>
            <ac:picMk id="11" creationId="{21E11F89-9B6D-955D-4CFB-530B48F00864}"/>
          </ac:picMkLst>
        </pc:picChg>
        <pc:picChg chg="add mod modCrop">
          <ac:chgData name="Lenin Cristi" userId="2c677ca0d2fdd648" providerId="LiveId" clId="{55F59555-2F0C-4071-AA34-B6F9DABB735D}" dt="2025-11-17T10:59:43.379" v="6277" actId="1035"/>
          <ac:picMkLst>
            <pc:docMk/>
            <pc:sldMk cId="1706991922" sldId="353"/>
            <ac:picMk id="17" creationId="{9CF0FBA5-3446-F682-6538-5D8D0B3261FE}"/>
          </ac:picMkLst>
        </pc:picChg>
        <pc:cxnChg chg="add del mod">
          <ac:chgData name="Lenin Cristi" userId="2c677ca0d2fdd648" providerId="LiveId" clId="{55F59555-2F0C-4071-AA34-B6F9DABB735D}" dt="2025-11-17T10:56:31.532" v="6198" actId="478"/>
          <ac:cxnSpMkLst>
            <pc:docMk/>
            <pc:sldMk cId="1706991922" sldId="353"/>
            <ac:cxnSpMk id="13" creationId="{992C85C1-08E9-A016-33F4-AE2C168459E6}"/>
          </ac:cxnSpMkLst>
        </pc:cxnChg>
        <pc:cxnChg chg="add mod">
          <ac:chgData name="Lenin Cristi" userId="2c677ca0d2fdd648" providerId="LiveId" clId="{55F59555-2F0C-4071-AA34-B6F9DABB735D}" dt="2025-11-17T10:59:43.379" v="6277" actId="1035"/>
          <ac:cxnSpMkLst>
            <pc:docMk/>
            <pc:sldMk cId="1706991922" sldId="353"/>
            <ac:cxnSpMk id="20" creationId="{47B8A921-0D3F-6808-7132-C4FA4471F39E}"/>
          </ac:cxnSpMkLst>
        </pc:cxnChg>
        <pc:cxnChg chg="add mod">
          <ac:chgData name="Lenin Cristi" userId="2c677ca0d2fdd648" providerId="LiveId" clId="{55F59555-2F0C-4071-AA34-B6F9DABB735D}" dt="2025-11-17T10:59:43.379" v="6277" actId="1035"/>
          <ac:cxnSpMkLst>
            <pc:docMk/>
            <pc:sldMk cId="1706991922" sldId="353"/>
            <ac:cxnSpMk id="22" creationId="{E0236407-374E-CA2A-A932-795FE5D2390D}"/>
          </ac:cxnSpMkLst>
        </pc:cxnChg>
      </pc:sldChg>
      <pc:sldChg chg="modSp add mod">
        <pc:chgData name="Lenin Cristi" userId="2c677ca0d2fdd648" providerId="LiveId" clId="{55F59555-2F0C-4071-AA34-B6F9DABB735D}" dt="2025-11-17T11:01:56.130" v="6318" actId="20577"/>
        <pc:sldMkLst>
          <pc:docMk/>
          <pc:sldMk cId="3807548686" sldId="354"/>
        </pc:sldMkLst>
        <pc:spChg chg="mod">
          <ac:chgData name="Lenin Cristi" userId="2c677ca0d2fdd648" providerId="LiveId" clId="{55F59555-2F0C-4071-AA34-B6F9DABB735D}" dt="2025-11-17T11:01:56.130" v="6318" actId="20577"/>
          <ac:spMkLst>
            <pc:docMk/>
            <pc:sldMk cId="3807548686" sldId="354"/>
            <ac:spMk id="2" creationId="{7638B9BE-5CF9-70B6-028E-CED696253323}"/>
          </ac:spMkLst>
        </pc:spChg>
      </pc:sldChg>
      <pc:sldChg chg="modSp add mod">
        <pc:chgData name="Lenin Cristi" userId="2c677ca0d2fdd648" providerId="LiveId" clId="{55F59555-2F0C-4071-AA34-B6F9DABB735D}" dt="2025-11-17T11:02:10.755" v="6326" actId="20577"/>
        <pc:sldMkLst>
          <pc:docMk/>
          <pc:sldMk cId="681987460" sldId="355"/>
        </pc:sldMkLst>
        <pc:spChg chg="mod">
          <ac:chgData name="Lenin Cristi" userId="2c677ca0d2fdd648" providerId="LiveId" clId="{55F59555-2F0C-4071-AA34-B6F9DABB735D}" dt="2025-11-17T11:02:10.755" v="6326" actId="20577"/>
          <ac:spMkLst>
            <pc:docMk/>
            <pc:sldMk cId="681987460" sldId="355"/>
            <ac:spMk id="2" creationId="{17496B46-CA52-C588-FA99-E8213AE0CD5D}"/>
          </ac:spMkLst>
        </pc:spChg>
      </pc:sldChg>
      <pc:sldChg chg="add del">
        <pc:chgData name="Lenin Cristi" userId="2c677ca0d2fdd648" providerId="LiveId" clId="{55F59555-2F0C-4071-AA34-B6F9DABB735D}" dt="2025-11-17T11:24:57.974" v="6406" actId="47"/>
        <pc:sldMkLst>
          <pc:docMk/>
          <pc:sldMk cId="558843679" sldId="356"/>
        </pc:sldMkLst>
      </pc:sldChg>
      <pc:sldChg chg="add mod modShow">
        <pc:chgData name="Lenin Cristi" userId="2c677ca0d2fdd648" providerId="LiveId" clId="{55F59555-2F0C-4071-AA34-B6F9DABB735D}" dt="2025-11-18T00:56:45.921" v="6568" actId="729"/>
        <pc:sldMkLst>
          <pc:docMk/>
          <pc:sldMk cId="715538884" sldId="357"/>
        </pc:sldMkLst>
      </pc:sldChg>
      <pc:sldChg chg="modSp add mod">
        <pc:chgData name="Lenin Cristi" userId="2c677ca0d2fdd648" providerId="LiveId" clId="{55F59555-2F0C-4071-AA34-B6F9DABB735D}" dt="2025-11-17T11:22:58.184" v="6399" actId="1076"/>
        <pc:sldMkLst>
          <pc:docMk/>
          <pc:sldMk cId="1574561302" sldId="358"/>
        </pc:sldMkLst>
        <pc:spChg chg="mod">
          <ac:chgData name="Lenin Cristi" userId="2c677ca0d2fdd648" providerId="LiveId" clId="{55F59555-2F0C-4071-AA34-B6F9DABB735D}" dt="2025-11-17T11:22:41.387" v="6398" actId="1076"/>
          <ac:spMkLst>
            <pc:docMk/>
            <pc:sldMk cId="1574561302" sldId="358"/>
            <ac:spMk id="6" creationId="{BE901397-E2CB-81D5-2CC8-271C8F8298AE}"/>
          </ac:spMkLst>
        </pc:spChg>
        <pc:spChg chg="mod">
          <ac:chgData name="Lenin Cristi" userId="2c677ca0d2fdd648" providerId="LiveId" clId="{55F59555-2F0C-4071-AA34-B6F9DABB735D}" dt="2025-11-17T11:22:31.949" v="6395" actId="1076"/>
          <ac:spMkLst>
            <pc:docMk/>
            <pc:sldMk cId="1574561302" sldId="358"/>
            <ac:spMk id="38" creationId="{B9A7000D-0FA9-4006-4C14-7CBD728671BF}"/>
          </ac:spMkLst>
        </pc:spChg>
        <pc:picChg chg="mod">
          <ac:chgData name="Lenin Cristi" userId="2c677ca0d2fdd648" providerId="LiveId" clId="{55F59555-2F0C-4071-AA34-B6F9DABB735D}" dt="2025-11-17T11:22:58.184" v="6399" actId="1076"/>
          <ac:picMkLst>
            <pc:docMk/>
            <pc:sldMk cId="1574561302" sldId="358"/>
            <ac:picMk id="28" creationId="{5A6ED86D-95D7-4F27-C2CB-55144F301961}"/>
          </ac:picMkLst>
        </pc:picChg>
        <pc:picChg chg="mod">
          <ac:chgData name="Lenin Cristi" userId="2c677ca0d2fdd648" providerId="LiveId" clId="{55F59555-2F0C-4071-AA34-B6F9DABB735D}" dt="2025-11-17T11:22:31.949" v="6395" actId="1076"/>
          <ac:picMkLst>
            <pc:docMk/>
            <pc:sldMk cId="1574561302" sldId="358"/>
            <ac:picMk id="34" creationId="{D602C1CB-106A-8236-A876-49340CDEEC3D}"/>
          </ac:picMkLst>
        </pc:picChg>
      </pc:sldChg>
      <pc:sldChg chg="addSp delSp modSp add mod">
        <pc:chgData name="Lenin Cristi" userId="2c677ca0d2fdd648" providerId="LiveId" clId="{55F59555-2F0C-4071-AA34-B6F9DABB735D}" dt="2025-11-17T11:23:25.814" v="6404"/>
        <pc:sldMkLst>
          <pc:docMk/>
          <pc:sldMk cId="4090903319" sldId="359"/>
        </pc:sldMkLst>
        <pc:spChg chg="del">
          <ac:chgData name="Lenin Cristi" userId="2c677ca0d2fdd648" providerId="LiveId" clId="{55F59555-2F0C-4071-AA34-B6F9DABB735D}" dt="2025-11-17T11:23:25.586" v="6403" actId="478"/>
          <ac:spMkLst>
            <pc:docMk/>
            <pc:sldMk cId="4090903319" sldId="359"/>
            <ac:spMk id="6" creationId="{4C1C2230-FC4B-EFFA-15B0-82CD26738058}"/>
          </ac:spMkLst>
        </pc:spChg>
        <pc:spChg chg="add mod">
          <ac:chgData name="Lenin Cristi" userId="2c677ca0d2fdd648" providerId="LiveId" clId="{55F59555-2F0C-4071-AA34-B6F9DABB735D}" dt="2025-11-17T11:23:25.814" v="6404"/>
          <ac:spMkLst>
            <pc:docMk/>
            <pc:sldMk cId="4090903319" sldId="359"/>
            <ac:spMk id="14" creationId="{FF6FB1CE-3825-B535-4CA3-712768532F43}"/>
          </ac:spMkLst>
        </pc:spChg>
        <pc:spChg chg="del">
          <ac:chgData name="Lenin Cristi" userId="2c677ca0d2fdd648" providerId="LiveId" clId="{55F59555-2F0C-4071-AA34-B6F9DABB735D}" dt="2025-11-17T11:23:22.951" v="6402" actId="478"/>
          <ac:spMkLst>
            <pc:docMk/>
            <pc:sldMk cId="4090903319" sldId="359"/>
            <ac:spMk id="29" creationId="{778C0383-6D3B-A6FF-82C1-282B8C25D400}"/>
          </ac:spMkLst>
        </pc:spChg>
        <pc:picChg chg="add mod">
          <ac:chgData name="Lenin Cristi" userId="2c677ca0d2fdd648" providerId="LiveId" clId="{55F59555-2F0C-4071-AA34-B6F9DABB735D}" dt="2025-11-17T11:23:25.814" v="6404"/>
          <ac:picMkLst>
            <pc:docMk/>
            <pc:sldMk cId="4090903319" sldId="359"/>
            <ac:picMk id="12" creationId="{CAC73E8E-E880-04F8-CD8A-33971C158315}"/>
          </ac:picMkLst>
        </pc:picChg>
        <pc:picChg chg="add mod">
          <ac:chgData name="Lenin Cristi" userId="2c677ca0d2fdd648" providerId="LiveId" clId="{55F59555-2F0C-4071-AA34-B6F9DABB735D}" dt="2025-11-17T11:23:25.814" v="6404"/>
          <ac:picMkLst>
            <pc:docMk/>
            <pc:sldMk cId="4090903319" sldId="359"/>
            <ac:picMk id="13" creationId="{DE35DDD3-4CDF-EB89-8810-DC54A594E56E}"/>
          </ac:picMkLst>
        </pc:picChg>
        <pc:picChg chg="del">
          <ac:chgData name="Lenin Cristi" userId="2c677ca0d2fdd648" providerId="LiveId" clId="{55F59555-2F0C-4071-AA34-B6F9DABB735D}" dt="2025-11-17T11:23:22.951" v="6402" actId="478"/>
          <ac:picMkLst>
            <pc:docMk/>
            <pc:sldMk cId="4090903319" sldId="359"/>
            <ac:picMk id="27" creationId="{C91D5A92-69D3-5BF4-9673-87419871C8C7}"/>
          </ac:picMkLst>
        </pc:picChg>
        <pc:picChg chg="del">
          <ac:chgData name="Lenin Cristi" userId="2c677ca0d2fdd648" providerId="LiveId" clId="{55F59555-2F0C-4071-AA34-B6F9DABB735D}" dt="2025-11-17T11:23:22.951" v="6402" actId="478"/>
          <ac:picMkLst>
            <pc:docMk/>
            <pc:sldMk cId="4090903319" sldId="359"/>
            <ac:picMk id="28" creationId="{EB2AAC16-851F-CB3A-0D3F-D248F7630ED0}"/>
          </ac:picMkLst>
        </pc:picChg>
        <pc:cxnChg chg="mod">
          <ac:chgData name="Lenin Cristi" userId="2c677ca0d2fdd648" providerId="LiveId" clId="{55F59555-2F0C-4071-AA34-B6F9DABB735D}" dt="2025-11-17T11:23:22.951" v="6402" actId="478"/>
          <ac:cxnSpMkLst>
            <pc:docMk/>
            <pc:sldMk cId="4090903319" sldId="359"/>
            <ac:cxnSpMk id="31" creationId="{FC6A9842-7DC0-AE15-A983-71C02C747E21}"/>
          </ac:cxnSpMkLst>
        </pc:cxnChg>
      </pc:sldChg>
      <pc:sldChg chg="add">
        <pc:chgData name="Lenin Cristi" userId="2c677ca0d2fdd648" providerId="LiveId" clId="{55F59555-2F0C-4071-AA34-B6F9DABB735D}" dt="2025-11-17T11:24:56.668" v="6405"/>
        <pc:sldMkLst>
          <pc:docMk/>
          <pc:sldMk cId="720927642" sldId="360"/>
        </pc:sldMkLst>
      </pc:sldChg>
      <pc:sldChg chg="addSp delSp modSp add mod ord">
        <pc:chgData name="Lenin Cristi" userId="2c677ca0d2fdd648" providerId="LiveId" clId="{55F59555-2F0C-4071-AA34-B6F9DABB735D}" dt="2025-11-17T21:53:43.187" v="6469" actId="1035"/>
        <pc:sldMkLst>
          <pc:docMk/>
          <pc:sldMk cId="2987642031" sldId="361"/>
        </pc:sldMkLst>
        <pc:spChg chg="del">
          <ac:chgData name="Lenin Cristi" userId="2c677ca0d2fdd648" providerId="LiveId" clId="{55F59555-2F0C-4071-AA34-B6F9DABB735D}" dt="2025-11-17T21:48:17.615" v="6408" actId="478"/>
          <ac:spMkLst>
            <pc:docMk/>
            <pc:sldMk cId="2987642031" sldId="361"/>
            <ac:spMk id="2" creationId="{D76D0524-CB91-5D64-64B9-B67C605B59E0}"/>
          </ac:spMkLst>
        </pc:spChg>
        <pc:spChg chg="add mod">
          <ac:chgData name="Lenin Cristi" userId="2c677ca0d2fdd648" providerId="LiveId" clId="{55F59555-2F0C-4071-AA34-B6F9DABB735D}" dt="2025-11-17T21:53:43.187" v="6469" actId="1035"/>
          <ac:spMkLst>
            <pc:docMk/>
            <pc:sldMk cId="2987642031" sldId="361"/>
            <ac:spMk id="4" creationId="{BDAC3EBB-EFDE-B4B8-D77F-2AE07FF5D15F}"/>
          </ac:spMkLst>
        </pc:spChg>
        <pc:spChg chg="add mod">
          <ac:chgData name="Lenin Cristi" userId="2c677ca0d2fdd648" providerId="LiveId" clId="{55F59555-2F0C-4071-AA34-B6F9DABB735D}" dt="2025-11-17T21:53:43.187" v="6469" actId="1035"/>
          <ac:spMkLst>
            <pc:docMk/>
            <pc:sldMk cId="2987642031" sldId="361"/>
            <ac:spMk id="8" creationId="{34EFAB9B-C237-38EE-AE20-610190F26EE6}"/>
          </ac:spMkLst>
        </pc:spChg>
        <pc:spChg chg="add del mod">
          <ac:chgData name="Lenin Cristi" userId="2c677ca0d2fdd648" providerId="LiveId" clId="{55F59555-2F0C-4071-AA34-B6F9DABB735D}" dt="2025-11-17T21:49:31.389" v="6426"/>
          <ac:spMkLst>
            <pc:docMk/>
            <pc:sldMk cId="2987642031" sldId="361"/>
            <ac:spMk id="9" creationId="{9443C275-9172-F710-0C5B-484478641A57}"/>
          </ac:spMkLst>
        </pc:spChg>
        <pc:picChg chg="add mod">
          <ac:chgData name="Lenin Cristi" userId="2c677ca0d2fdd648" providerId="LiveId" clId="{55F59555-2F0C-4071-AA34-B6F9DABB735D}" dt="2025-11-17T21:53:43.187" v="6469" actId="1035"/>
          <ac:picMkLst>
            <pc:docMk/>
            <pc:sldMk cId="2987642031" sldId="361"/>
            <ac:picMk id="6" creationId="{022FA5C4-9825-D4B0-33AB-2FA7C3163C51}"/>
          </ac:picMkLst>
        </pc:picChg>
        <pc:picChg chg="add mod">
          <ac:chgData name="Lenin Cristi" userId="2c677ca0d2fdd648" providerId="LiveId" clId="{55F59555-2F0C-4071-AA34-B6F9DABB735D}" dt="2025-11-17T21:50:06.647" v="6437" actId="1076"/>
          <ac:picMkLst>
            <pc:docMk/>
            <pc:sldMk cId="2987642031" sldId="361"/>
            <ac:picMk id="11" creationId="{BE1EA913-ABF9-0178-0076-3043005379CC}"/>
          </ac:picMkLst>
        </pc:picChg>
      </pc:sldChg>
      <pc:sldChg chg="addSp delSp modSp add mod ord">
        <pc:chgData name="Lenin Cristi" userId="2c677ca0d2fdd648" providerId="LiveId" clId="{55F59555-2F0C-4071-AA34-B6F9DABB735D}" dt="2025-11-17T21:54:24.468" v="6486"/>
        <pc:sldMkLst>
          <pc:docMk/>
          <pc:sldMk cId="3588974642" sldId="362"/>
        </pc:sldMkLst>
        <pc:spChg chg="mod">
          <ac:chgData name="Lenin Cristi" userId="2c677ca0d2fdd648" providerId="LiveId" clId="{55F59555-2F0C-4071-AA34-B6F9DABB735D}" dt="2025-11-17T21:53:38.497" v="6468" actId="1076"/>
          <ac:spMkLst>
            <pc:docMk/>
            <pc:sldMk cId="3588974642" sldId="362"/>
            <ac:spMk id="4" creationId="{A102E161-C466-E1CB-F91B-3E30F355E90A}"/>
          </ac:spMkLst>
        </pc:spChg>
        <pc:spChg chg="mod">
          <ac:chgData name="Lenin Cristi" userId="2c677ca0d2fdd648" providerId="LiveId" clId="{55F59555-2F0C-4071-AA34-B6F9DABB735D}" dt="2025-11-17T21:53:38.497" v="6468" actId="1076"/>
          <ac:spMkLst>
            <pc:docMk/>
            <pc:sldMk cId="3588974642" sldId="362"/>
            <ac:spMk id="8" creationId="{5A0EA9FC-8E66-05D5-00D9-ADC63F86E189}"/>
          </ac:spMkLst>
        </pc:spChg>
        <pc:picChg chg="add mod">
          <ac:chgData name="Lenin Cristi" userId="2c677ca0d2fdd648" providerId="LiveId" clId="{55F59555-2F0C-4071-AA34-B6F9DABB735D}" dt="2025-11-17T21:52:00.636" v="6446" actId="1076"/>
          <ac:picMkLst>
            <pc:docMk/>
            <pc:sldMk cId="3588974642" sldId="362"/>
            <ac:picMk id="3" creationId="{12DD7D88-BE73-C4BF-F28D-591C4D6D64E5}"/>
          </ac:picMkLst>
        </pc:picChg>
        <pc:picChg chg="mod">
          <ac:chgData name="Lenin Cristi" userId="2c677ca0d2fdd648" providerId="LiveId" clId="{55F59555-2F0C-4071-AA34-B6F9DABB735D}" dt="2025-11-17T21:53:38.497" v="6468" actId="1076"/>
          <ac:picMkLst>
            <pc:docMk/>
            <pc:sldMk cId="3588974642" sldId="362"/>
            <ac:picMk id="6" creationId="{8981A221-151E-AC7C-5D21-7655EBF9334E}"/>
          </ac:picMkLst>
        </pc:picChg>
        <pc:picChg chg="del">
          <ac:chgData name="Lenin Cristi" userId="2c677ca0d2fdd648" providerId="LiveId" clId="{55F59555-2F0C-4071-AA34-B6F9DABB735D}" dt="2025-11-17T21:51:55.676" v="6443" actId="478"/>
          <ac:picMkLst>
            <pc:docMk/>
            <pc:sldMk cId="3588974642" sldId="362"/>
            <ac:picMk id="11" creationId="{2321E383-793F-F302-629B-9353853CAF86}"/>
          </ac:picMkLst>
        </pc:picChg>
      </pc:sldChg>
      <pc:sldChg chg="addSp delSp modSp add mod">
        <pc:chgData name="Lenin Cristi" userId="2c677ca0d2fdd648" providerId="LiveId" clId="{55F59555-2F0C-4071-AA34-B6F9DABB735D}" dt="2025-11-17T21:54:14.108" v="6484" actId="1038"/>
        <pc:sldMkLst>
          <pc:docMk/>
          <pc:sldMk cId="1325413035" sldId="363"/>
        </pc:sldMkLst>
        <pc:spChg chg="mod">
          <ac:chgData name="Lenin Cristi" userId="2c677ca0d2fdd648" providerId="LiveId" clId="{55F59555-2F0C-4071-AA34-B6F9DABB735D}" dt="2025-11-17T21:54:14.108" v="6484" actId="1038"/>
          <ac:spMkLst>
            <pc:docMk/>
            <pc:sldMk cId="1325413035" sldId="363"/>
            <ac:spMk id="4" creationId="{11391987-D99B-F441-1543-D594214DF96F}"/>
          </ac:spMkLst>
        </pc:spChg>
        <pc:spChg chg="mod">
          <ac:chgData name="Lenin Cristi" userId="2c677ca0d2fdd648" providerId="LiveId" clId="{55F59555-2F0C-4071-AA34-B6F9DABB735D}" dt="2025-11-17T21:54:14.108" v="6484" actId="1038"/>
          <ac:spMkLst>
            <pc:docMk/>
            <pc:sldMk cId="1325413035" sldId="363"/>
            <ac:spMk id="8" creationId="{0EF75284-01B4-49D3-B043-156B95A17403}"/>
          </ac:spMkLst>
        </pc:spChg>
        <pc:picChg chg="add mod">
          <ac:chgData name="Lenin Cristi" userId="2c677ca0d2fdd648" providerId="LiveId" clId="{55F59555-2F0C-4071-AA34-B6F9DABB735D}" dt="2025-11-17T21:52:49.468" v="6461" actId="1076"/>
          <ac:picMkLst>
            <pc:docMk/>
            <pc:sldMk cId="1325413035" sldId="363"/>
            <ac:picMk id="3" creationId="{56C4ED80-D2AA-3050-8E9A-12971A25332C}"/>
          </ac:picMkLst>
        </pc:picChg>
        <pc:picChg chg="mod">
          <ac:chgData name="Lenin Cristi" userId="2c677ca0d2fdd648" providerId="LiveId" clId="{55F59555-2F0C-4071-AA34-B6F9DABB735D}" dt="2025-11-17T21:54:14.108" v="6484" actId="1038"/>
          <ac:picMkLst>
            <pc:docMk/>
            <pc:sldMk cId="1325413035" sldId="363"/>
            <ac:picMk id="6" creationId="{42216329-5760-86DD-9A83-23A673F8B799}"/>
          </ac:picMkLst>
        </pc:picChg>
        <pc:picChg chg="del">
          <ac:chgData name="Lenin Cristi" userId="2c677ca0d2fdd648" providerId="LiveId" clId="{55F59555-2F0C-4071-AA34-B6F9DABB735D}" dt="2025-11-17T21:52:18.164" v="6450" actId="478"/>
          <ac:picMkLst>
            <pc:docMk/>
            <pc:sldMk cId="1325413035" sldId="363"/>
            <ac:picMk id="11" creationId="{AA1E37D0-1E57-F04A-5D37-161AAF4B64D0}"/>
          </ac:picMkLst>
        </pc:picChg>
      </pc:sldChg>
      <pc:sldChg chg="addSp delSp modSp add mod">
        <pc:chgData name="Lenin Cristi" userId="2c677ca0d2fdd648" providerId="LiveId" clId="{55F59555-2F0C-4071-AA34-B6F9DABB735D}" dt="2025-11-17T21:55:32.708" v="6494" actId="6549"/>
        <pc:sldMkLst>
          <pc:docMk/>
          <pc:sldMk cId="39199123" sldId="364"/>
        </pc:sldMkLst>
        <pc:spChg chg="mod">
          <ac:chgData name="Lenin Cristi" userId="2c677ca0d2fdd648" providerId="LiveId" clId="{55F59555-2F0C-4071-AA34-B6F9DABB735D}" dt="2025-11-17T21:55:32.708" v="6494" actId="6549"/>
          <ac:spMkLst>
            <pc:docMk/>
            <pc:sldMk cId="39199123" sldId="364"/>
            <ac:spMk id="4" creationId="{873BA134-9957-74AF-768B-440DC3B0C67D}"/>
          </ac:spMkLst>
        </pc:spChg>
        <pc:spChg chg="mod">
          <ac:chgData name="Lenin Cristi" userId="2c677ca0d2fdd648" providerId="LiveId" clId="{55F59555-2F0C-4071-AA34-B6F9DABB735D}" dt="2025-11-17T21:55:20.680" v="6492"/>
          <ac:spMkLst>
            <pc:docMk/>
            <pc:sldMk cId="39199123" sldId="364"/>
            <ac:spMk id="8" creationId="{C0B2479D-C8C7-BB1C-4031-D68EB9FB2B0C}"/>
          </ac:spMkLst>
        </pc:spChg>
        <pc:picChg chg="del">
          <ac:chgData name="Lenin Cristi" userId="2c677ca0d2fdd648" providerId="LiveId" clId="{55F59555-2F0C-4071-AA34-B6F9DABB735D}" dt="2025-11-17T21:55:08.384" v="6488" actId="478"/>
          <ac:picMkLst>
            <pc:docMk/>
            <pc:sldMk cId="39199123" sldId="364"/>
            <ac:picMk id="3" creationId="{506784F2-4E3A-8E28-7A78-60F9D497F0AA}"/>
          </ac:picMkLst>
        </pc:picChg>
        <pc:picChg chg="add mod">
          <ac:chgData name="Lenin Cristi" userId="2c677ca0d2fdd648" providerId="LiveId" clId="{55F59555-2F0C-4071-AA34-B6F9DABB735D}" dt="2025-11-17T21:55:13.789" v="6491" actId="1076"/>
          <ac:picMkLst>
            <pc:docMk/>
            <pc:sldMk cId="39199123" sldId="364"/>
            <ac:picMk id="5" creationId="{1AB97F58-7B47-1DF9-9C59-2882C3CB09E8}"/>
          </ac:picMkLst>
        </pc:picChg>
      </pc:sldChg>
    </pc:docChg>
  </pc:docChgLst>
</pc:chgInfo>
</file>

<file path=ppt/media/hdphoto1.wdp>
</file>

<file path=ppt/media/image1.jp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png>
</file>

<file path=ppt/media/image35.jp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93B3E8-A0A1-4141-B3F9-E17C3EB2B354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DABD9C-517D-4681-8385-84FED4B225C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8363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https://github.com/microsoft/AI-For-Beginners/blob/main/translations/br/README.md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ABD9C-517D-4681-8385-84FED4B225CD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67566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9D5657-A991-6D03-98EF-B609534E12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>
            <a:extLst>
              <a:ext uri="{FF2B5EF4-FFF2-40B4-BE49-F238E27FC236}">
                <a16:creationId xmlns:a16="http://schemas.microsoft.com/office/drawing/2014/main" id="{ADDC774A-B7DB-A16E-F0BC-2484D6E9302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>
            <a:extLst>
              <a:ext uri="{FF2B5EF4-FFF2-40B4-BE49-F238E27FC236}">
                <a16:creationId xmlns:a16="http://schemas.microsoft.com/office/drawing/2014/main" id="{A0B443EB-2775-51FB-DFAA-0C452566B9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AAB0638-8334-36F9-54D2-7FB9E574879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DABD9C-517D-4681-8385-84FED4B225CD}" type="slidenum">
              <a:rPr lang="pt-BR" smtClean="0"/>
              <a:t>59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0431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8BD1FD-C748-9F6D-0C1F-0816C6409D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C667FF89-C3D6-0F3C-BF34-E0600F9CDA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797531D-73A7-416A-E309-DEFF89791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7BA46F-4880-A49C-AB6D-0AFC23054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59A610F-9C4E-5BD7-7E74-30DBFE8BA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7252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D62594-FFA1-0587-A034-B59EFC29D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A7D7D8A-454D-DFE2-C000-8C3BDA19F3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92FB62F-6A75-42DB-DF49-B0219D5BB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9196F05-4B06-9C4E-4328-BEA988993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D05C67D-13F3-1D94-F636-B63624522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45619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9EFA10C-A856-6D9B-A0DA-4A793E1A6A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9BD1E5A-AB8C-B685-F7EC-75A3702717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1F577B2-067C-1AA4-9B49-A90ADF2E3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ECBDDE-BCDB-D884-488A-153F5513E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A132FD5-673E-CF87-2870-CE358EC55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9945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13215F-ED9E-1BDB-CE90-FF938BE5F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6688469-4363-049B-3141-3FC645428C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294BF5-7F66-FC71-6D8A-D045B6C47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207A97-AA78-A714-201E-0E038EC1F3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27AD3E5-BE2E-E3D4-2ED1-06130AEAB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7731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E94673-E636-A4C6-EA48-75E29A2F3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A33137-EF8E-C6FD-9084-7C0024A2E5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0A67398-C04E-E78F-0FB3-428DA7DA4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5A1D7D2-349A-C1DD-84AA-573673AE9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317275B-4C02-3C5B-DB1D-7F5706408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2717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85C3C0-BA7D-7C65-80BC-12BBB7959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7A0747-739A-C6CC-22C3-59A3D9C656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4937DBD-7CB4-02EC-E2CB-570FFDC9EB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783F28-B369-DCFB-E462-949BB71F3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34D6763-98B0-5821-EB33-3485FF247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F8F086E-F51C-0C5D-257E-2C965449A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34135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FAAB21-3F25-3660-3044-9E38EDAD8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48D67FF-B6F7-8A2C-621C-4E1A2FBC6A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1F542F0-59E2-4670-B7A0-3D33C0EFFF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DACA9A4-CBEA-AA30-46F0-96B37EDBCA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6EF8CB30-2D50-379B-257D-7B34405EA5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93714FDE-9E42-20F1-C5C0-65272A3C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EAC671F-8226-80D4-0AE0-DA3CEC1E3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668B5BB-9706-9337-B9C1-51606EA3B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8391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5D5EF3-25A8-55D8-1AFA-9475168344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3370E75-D868-534C-FDC8-8DE2720B0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E29E493-D14A-8281-A61A-2DAF07CF0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A233E35-272D-D818-3151-55F7EF93A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7680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AF2B7CB0-FF71-8C7C-5A71-6EFC3E0BA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7A0D571-D776-F1BD-8A81-88AAB9319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005533E-FFF8-B3D2-725F-9A3EE866D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2956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60EBA5-6F3A-4497-1041-3983F183F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DA3C7E9-5054-2078-4902-DCC57F821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9956913-56E2-570E-5B17-3FAB046D90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461111C-4675-2984-B56E-1C6381B759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5476786-0A2D-92CA-4CA7-93860FD07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9A69C04-811A-036B-93FA-B32001442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857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F895A8-4FFE-2CE3-B6B2-32A450AC7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CFB93E0-1848-1360-E858-069F1922E9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1B5BF17-220A-DDD1-360C-39BA1D26B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CF5A12E-CE7D-4742-8D62-E46402716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6930A10-0617-1378-6535-57A08558C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39B97CF-919A-B13D-C6D5-553CA8E37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16519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43C1C04-E683-FBBD-A9E3-E77081876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F2BBAB9-41B4-4FC2-4788-4235DF622F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2BE556-7CD1-17FF-83EC-06176B231B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2F33AB-0DEF-4413-83BD-B5D56F6391CA}" type="datetimeFigureOut">
              <a:rPr lang="pt-BR" smtClean="0"/>
              <a:t>17/11/2025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60CC8FB-1C70-8622-D56C-DFF3CE9BE1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C22C3FC-E684-10E9-C758-953F90FA4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2280BB3-4784-468C-BE52-A2FD5A711EA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1229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x.com/DrClownPhD/status/1989823475066839279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x.com/tatuya01/status/1988354947432452230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31.jpeg"/><Relationship Id="rId7" Type="http://schemas.microsoft.com/office/2007/relationships/hdphoto" Target="../media/hdphoto1.wdp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30.png"/><Relationship Id="rId4" Type="http://schemas.openxmlformats.org/officeDocument/2006/relationships/image" Target="../media/image22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22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2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4.png"/><Relationship Id="rId4" Type="http://schemas.openxmlformats.org/officeDocument/2006/relationships/image" Target="../media/image2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9.png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sv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1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7.sv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280FE4-9B2A-D231-0413-D0E9502A2C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08B8C3AD-FFBE-992F-1EB6-794DA458DB0F}"/>
              </a:ext>
            </a:extLst>
          </p:cNvPr>
          <p:cNvSpPr txBox="1"/>
          <p:nvPr/>
        </p:nvSpPr>
        <p:spPr>
          <a:xfrm>
            <a:off x="3039013" y="2644170"/>
            <a:ext cx="611398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O que é IA?</a:t>
            </a:r>
          </a:p>
        </p:txBody>
      </p:sp>
    </p:spTree>
    <p:extLst>
      <p:ext uri="{BB962C8B-B14F-4D97-AF65-F5344CB8AC3E}">
        <p14:creationId xmlns:p14="http://schemas.microsoft.com/office/powerpoint/2010/main" val="1903619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6A360-9F76-1F0D-2655-304F730D1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2614CA9F-957C-CF4C-1D2C-64977C14BB70}"/>
              </a:ext>
            </a:extLst>
          </p:cNvPr>
          <p:cNvSpPr/>
          <p:nvPr/>
        </p:nvSpPr>
        <p:spPr>
          <a:xfrm>
            <a:off x="5612277" y="1239486"/>
            <a:ext cx="5633883" cy="5279301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9CF122AF-5682-D5E7-656D-AF6465A488EC}"/>
              </a:ext>
            </a:extLst>
          </p:cNvPr>
          <p:cNvSpPr/>
          <p:nvPr/>
        </p:nvSpPr>
        <p:spPr>
          <a:xfrm>
            <a:off x="5998960" y="1956139"/>
            <a:ext cx="4580550" cy="429226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9CB59DF-A5BC-59B6-E088-55D89AE9CD0D}"/>
              </a:ext>
            </a:extLst>
          </p:cNvPr>
          <p:cNvSpPr txBox="1"/>
          <p:nvPr/>
        </p:nvSpPr>
        <p:spPr>
          <a:xfrm>
            <a:off x="7660353" y="1385438"/>
            <a:ext cx="1942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Inteligência Artificial (IA / AI)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173B0AB-A351-0E16-B9F8-AE6D9AE7AB51}"/>
              </a:ext>
            </a:extLst>
          </p:cNvPr>
          <p:cNvSpPr txBox="1"/>
          <p:nvPr/>
        </p:nvSpPr>
        <p:spPr>
          <a:xfrm>
            <a:off x="7268293" y="2276493"/>
            <a:ext cx="2321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Aprendizado de máquina (ML / Machine Learning)</a:t>
            </a: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D7CFADB5-6780-C78D-76D1-D90C95989A35}"/>
              </a:ext>
            </a:extLst>
          </p:cNvPr>
          <p:cNvSpPr/>
          <p:nvPr/>
        </p:nvSpPr>
        <p:spPr>
          <a:xfrm>
            <a:off x="6309707" y="2888235"/>
            <a:ext cx="3335737" cy="3125795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5D5C9EC3-9AF9-D6DC-6C84-140A2EC16CD0}"/>
              </a:ext>
            </a:extLst>
          </p:cNvPr>
          <p:cNvSpPr txBox="1"/>
          <p:nvPr/>
        </p:nvSpPr>
        <p:spPr>
          <a:xfrm>
            <a:off x="7087620" y="3217814"/>
            <a:ext cx="2077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Aprendizado profundo (DL / </a:t>
            </a:r>
            <a:r>
              <a:rPr lang="pt-BR" sz="1400" dirty="0" err="1"/>
              <a:t>Deep</a:t>
            </a:r>
            <a:r>
              <a:rPr lang="pt-BR" sz="1400" dirty="0"/>
              <a:t> Learning)</a:t>
            </a: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3AA9745D-7CC9-E185-7060-B89EB479974D}"/>
              </a:ext>
            </a:extLst>
          </p:cNvPr>
          <p:cNvSpPr/>
          <p:nvPr/>
        </p:nvSpPr>
        <p:spPr>
          <a:xfrm>
            <a:off x="6736493" y="3971934"/>
            <a:ext cx="1895312" cy="1776026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4F03CBE-726F-C621-A3EA-A27BC7F5AC57}"/>
              </a:ext>
            </a:extLst>
          </p:cNvPr>
          <p:cNvSpPr txBox="1"/>
          <p:nvPr/>
        </p:nvSpPr>
        <p:spPr>
          <a:xfrm>
            <a:off x="7087620" y="4105975"/>
            <a:ext cx="1200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Transformers (</a:t>
            </a:r>
            <a:r>
              <a:rPr lang="pt-BR" sz="1400" dirty="0" err="1"/>
              <a:t>LLMs</a:t>
            </a:r>
            <a:r>
              <a:rPr lang="pt-BR" sz="1400" dirty="0"/>
              <a:t>)</a:t>
            </a: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4927EF64-F636-306C-653B-6C26FBF53115}"/>
              </a:ext>
            </a:extLst>
          </p:cNvPr>
          <p:cNvSpPr txBox="1"/>
          <p:nvPr/>
        </p:nvSpPr>
        <p:spPr>
          <a:xfrm>
            <a:off x="2626393" y="1647048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Aula 1</a:t>
            </a:r>
          </a:p>
        </p:txBody>
      </p:sp>
      <p:cxnSp>
        <p:nvCxnSpPr>
          <p:cNvPr id="22" name="Conector de Seta Reta 21">
            <a:extLst>
              <a:ext uri="{FF2B5EF4-FFF2-40B4-BE49-F238E27FC236}">
                <a16:creationId xmlns:a16="http://schemas.microsoft.com/office/drawing/2014/main" id="{D255EEBE-F23E-27B7-EE3B-DCC4DB0D64E4}"/>
              </a:ext>
            </a:extLst>
          </p:cNvPr>
          <p:cNvCxnSpPr>
            <a:cxnSpLocks/>
            <a:stCxn id="20" idx="3"/>
            <a:endCxn id="15" idx="1"/>
          </p:cNvCxnSpPr>
          <p:nvPr/>
        </p:nvCxnSpPr>
        <p:spPr>
          <a:xfrm>
            <a:off x="3428216" y="1831714"/>
            <a:ext cx="3840077" cy="70638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9B59DF9C-8BCE-A23C-0244-5A90E215BCEA}"/>
              </a:ext>
            </a:extLst>
          </p:cNvPr>
          <p:cNvSpPr txBox="1"/>
          <p:nvPr/>
        </p:nvSpPr>
        <p:spPr>
          <a:xfrm>
            <a:off x="2626393" y="4948681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Aula 2</a:t>
            </a:r>
          </a:p>
        </p:txBody>
      </p:sp>
      <p:cxnSp>
        <p:nvCxnSpPr>
          <p:cNvPr id="28" name="Conector de Seta Reta 27">
            <a:extLst>
              <a:ext uri="{FF2B5EF4-FFF2-40B4-BE49-F238E27FC236}">
                <a16:creationId xmlns:a16="http://schemas.microsoft.com/office/drawing/2014/main" id="{57E19AEA-21DE-24AF-70AE-709430FBC63A}"/>
              </a:ext>
            </a:extLst>
          </p:cNvPr>
          <p:cNvCxnSpPr>
            <a:cxnSpLocks/>
            <a:stCxn id="27" idx="3"/>
            <a:endCxn id="19" idx="1"/>
          </p:cNvCxnSpPr>
          <p:nvPr/>
        </p:nvCxnSpPr>
        <p:spPr>
          <a:xfrm flipV="1">
            <a:off x="3428216" y="4367585"/>
            <a:ext cx="3659404" cy="76576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9504B4B7-E40B-BBA2-4277-63176AB1A6EA}"/>
              </a:ext>
            </a:extLst>
          </p:cNvPr>
          <p:cNvSpPr txBox="1"/>
          <p:nvPr/>
        </p:nvSpPr>
        <p:spPr>
          <a:xfrm>
            <a:off x="2626393" y="3244334"/>
            <a:ext cx="801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Aula 3</a:t>
            </a:r>
          </a:p>
        </p:txBody>
      </p:sp>
      <p:cxnSp>
        <p:nvCxnSpPr>
          <p:cNvPr id="32" name="Conector de Seta Reta 31">
            <a:extLst>
              <a:ext uri="{FF2B5EF4-FFF2-40B4-BE49-F238E27FC236}">
                <a16:creationId xmlns:a16="http://schemas.microsoft.com/office/drawing/2014/main" id="{43FE631C-55A4-8690-F9BA-B54142962BD3}"/>
              </a:ext>
            </a:extLst>
          </p:cNvPr>
          <p:cNvCxnSpPr>
            <a:cxnSpLocks/>
            <a:stCxn id="31" idx="3"/>
            <a:endCxn id="17" idx="1"/>
          </p:cNvCxnSpPr>
          <p:nvPr/>
        </p:nvCxnSpPr>
        <p:spPr>
          <a:xfrm>
            <a:off x="3428216" y="3429000"/>
            <a:ext cx="3659404" cy="5042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7F977D2E-3192-F282-3BEC-024B198A0653}"/>
              </a:ext>
            </a:extLst>
          </p:cNvPr>
          <p:cNvSpPr txBox="1"/>
          <p:nvPr/>
        </p:nvSpPr>
        <p:spPr>
          <a:xfrm>
            <a:off x="7457766" y="742335"/>
            <a:ext cx="2254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Fraca</a:t>
            </a:r>
          </a:p>
        </p:txBody>
      </p:sp>
    </p:spTree>
    <p:extLst>
      <p:ext uri="{BB962C8B-B14F-4D97-AF65-F5344CB8AC3E}">
        <p14:creationId xmlns:p14="http://schemas.microsoft.com/office/powerpoint/2010/main" val="3309997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0B62F-1FD4-8A7E-D33B-0C329037A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5163E390-5F64-4011-E95C-02111A5E15FB}"/>
              </a:ext>
            </a:extLst>
          </p:cNvPr>
          <p:cNvSpPr/>
          <p:nvPr/>
        </p:nvSpPr>
        <p:spPr>
          <a:xfrm>
            <a:off x="5612277" y="1239486"/>
            <a:ext cx="5633883" cy="5279301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4393D36-95E3-8B92-A12D-ECF859F844CA}"/>
              </a:ext>
            </a:extLst>
          </p:cNvPr>
          <p:cNvSpPr/>
          <p:nvPr/>
        </p:nvSpPr>
        <p:spPr>
          <a:xfrm>
            <a:off x="5998960" y="1956139"/>
            <a:ext cx="4580550" cy="429226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55AA1931-DCB7-68CE-5477-7DF4EB57F98B}"/>
              </a:ext>
            </a:extLst>
          </p:cNvPr>
          <p:cNvSpPr txBox="1"/>
          <p:nvPr/>
        </p:nvSpPr>
        <p:spPr>
          <a:xfrm>
            <a:off x="7660353" y="1385438"/>
            <a:ext cx="1942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Inteligência Artificial (IA / AI)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6D74D393-F168-2BF6-05FA-2FD98674E5BD}"/>
              </a:ext>
            </a:extLst>
          </p:cNvPr>
          <p:cNvSpPr txBox="1"/>
          <p:nvPr/>
        </p:nvSpPr>
        <p:spPr>
          <a:xfrm>
            <a:off x="7268293" y="2276493"/>
            <a:ext cx="2321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Aprendizado de máquina (ML / Machine Learning)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70612D9-CC2A-E905-9EC1-5F1659F5FEF5}"/>
              </a:ext>
            </a:extLst>
          </p:cNvPr>
          <p:cNvSpPr txBox="1"/>
          <p:nvPr/>
        </p:nvSpPr>
        <p:spPr>
          <a:xfrm>
            <a:off x="7457766" y="742335"/>
            <a:ext cx="2254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Fraca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EE087898-764B-6E9E-3F04-A6539D2EF3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616" y="615996"/>
            <a:ext cx="3330435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t-BR" altLang="pt-B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Aprendizado de máquina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Regressão (Linear)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Classificação</a:t>
            </a:r>
            <a:r>
              <a:rPr lang="pt-BR" altLang="pt-BR" sz="1600" dirty="0">
                <a:latin typeface="Arial" panose="020B0604020202020204" pitchFamily="34" charset="0"/>
              </a:rPr>
              <a:t> (SVM)</a:t>
            </a:r>
            <a:endParaRPr kumimoji="0" lang="pt-BR" altLang="pt-B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Clusterização (K-</a:t>
            </a: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means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 Forest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GBDT / </a:t>
            </a: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endParaRPr kumimoji="0" lang="pt-BR" altLang="pt-B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Reinforcement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Learning (parte em ML, parte fora)</a:t>
            </a:r>
          </a:p>
        </p:txBody>
      </p:sp>
    </p:spTree>
    <p:extLst>
      <p:ext uri="{BB962C8B-B14F-4D97-AF65-F5344CB8AC3E}">
        <p14:creationId xmlns:p14="http://schemas.microsoft.com/office/powerpoint/2010/main" val="228072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7C047F-4675-0213-7630-4A069D2EAC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7A7383E9-DC0D-BA1E-8290-53D268B99987}"/>
              </a:ext>
            </a:extLst>
          </p:cNvPr>
          <p:cNvSpPr/>
          <p:nvPr/>
        </p:nvSpPr>
        <p:spPr>
          <a:xfrm>
            <a:off x="5612277" y="1239486"/>
            <a:ext cx="5633883" cy="5279301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493476B9-876C-7F9C-B21E-963FCBB018BB}"/>
              </a:ext>
            </a:extLst>
          </p:cNvPr>
          <p:cNvSpPr/>
          <p:nvPr/>
        </p:nvSpPr>
        <p:spPr>
          <a:xfrm>
            <a:off x="5998960" y="1956139"/>
            <a:ext cx="4580550" cy="429226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F0822CC-747B-7FD0-7B68-00E9BA09165B}"/>
              </a:ext>
            </a:extLst>
          </p:cNvPr>
          <p:cNvSpPr txBox="1"/>
          <p:nvPr/>
        </p:nvSpPr>
        <p:spPr>
          <a:xfrm>
            <a:off x="7660353" y="1385438"/>
            <a:ext cx="1942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Inteligência Artificial (IA / AI)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44A2260A-3062-3CAE-3A9B-D013F213F7EC}"/>
              </a:ext>
            </a:extLst>
          </p:cNvPr>
          <p:cNvSpPr txBox="1"/>
          <p:nvPr/>
        </p:nvSpPr>
        <p:spPr>
          <a:xfrm>
            <a:off x="7268293" y="2276493"/>
            <a:ext cx="2321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Aprendizado de máquina (ML / Machine Learning)</a:t>
            </a: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9CC1A53E-4725-4272-B178-4B5D49B8FC0C}"/>
              </a:ext>
            </a:extLst>
          </p:cNvPr>
          <p:cNvSpPr/>
          <p:nvPr/>
        </p:nvSpPr>
        <p:spPr>
          <a:xfrm>
            <a:off x="6309707" y="2888235"/>
            <a:ext cx="3335737" cy="3125795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6974C720-46BE-8EED-061E-2A92FECB78BC}"/>
              </a:ext>
            </a:extLst>
          </p:cNvPr>
          <p:cNvSpPr txBox="1"/>
          <p:nvPr/>
        </p:nvSpPr>
        <p:spPr>
          <a:xfrm>
            <a:off x="7087620" y="3217814"/>
            <a:ext cx="2077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Aprendizado profundo (DL / </a:t>
            </a:r>
            <a:r>
              <a:rPr lang="pt-BR" sz="1400" dirty="0" err="1"/>
              <a:t>Deep</a:t>
            </a:r>
            <a:r>
              <a:rPr lang="pt-BR" sz="1400" dirty="0"/>
              <a:t> Learning)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59731F2-5654-C931-32C7-91B5DE5EA483}"/>
              </a:ext>
            </a:extLst>
          </p:cNvPr>
          <p:cNvSpPr txBox="1"/>
          <p:nvPr/>
        </p:nvSpPr>
        <p:spPr>
          <a:xfrm>
            <a:off x="7457766" y="742335"/>
            <a:ext cx="2254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Fraca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F0FF85B6-C159-F312-7188-F7C639DF70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616" y="615996"/>
            <a:ext cx="3330435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t-BR" altLang="pt-B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Aprendizado de máquina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Regressão (Linear)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Classificação</a:t>
            </a:r>
            <a:r>
              <a:rPr lang="pt-BR" altLang="pt-BR" sz="1600" dirty="0">
                <a:latin typeface="Arial" panose="020B0604020202020204" pitchFamily="34" charset="0"/>
              </a:rPr>
              <a:t> (SVM)</a:t>
            </a:r>
            <a:endParaRPr kumimoji="0" lang="pt-BR" altLang="pt-B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Clusterização (K-</a:t>
            </a: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means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 Forest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GBDT / </a:t>
            </a: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endParaRPr kumimoji="0" lang="pt-BR" altLang="pt-B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Reinforcement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Learning (parte em ML, parte fora)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8C8094F6-EB0E-06DC-3352-92798B78A9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616" y="2870883"/>
            <a:ext cx="3838034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Aprendizado profundo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CNNs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(visão computacional)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RNNs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LSTMs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GRU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Transformers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Autoencoders</a:t>
            </a:r>
            <a:endParaRPr kumimoji="0" lang="pt-BR" altLang="pt-B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GANs</a:t>
            </a:r>
            <a:endParaRPr kumimoji="0" lang="pt-BR" altLang="pt-B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66178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1E2843-8294-01BF-9700-4726E89DC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lipse 11">
            <a:extLst>
              <a:ext uri="{FF2B5EF4-FFF2-40B4-BE49-F238E27FC236}">
                <a16:creationId xmlns:a16="http://schemas.microsoft.com/office/drawing/2014/main" id="{9C52D48F-C157-66E0-50D4-16F9343503A8}"/>
              </a:ext>
            </a:extLst>
          </p:cNvPr>
          <p:cNvSpPr/>
          <p:nvPr/>
        </p:nvSpPr>
        <p:spPr>
          <a:xfrm>
            <a:off x="5612277" y="1239486"/>
            <a:ext cx="5633883" cy="5279301"/>
          </a:xfrm>
          <a:prstGeom prst="ellipse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60A84A33-A939-F71D-AB3F-0C90EF7527FE}"/>
              </a:ext>
            </a:extLst>
          </p:cNvPr>
          <p:cNvSpPr/>
          <p:nvPr/>
        </p:nvSpPr>
        <p:spPr>
          <a:xfrm>
            <a:off x="5998960" y="1956139"/>
            <a:ext cx="4580550" cy="4292262"/>
          </a:xfrm>
          <a:prstGeom prst="ellipse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F7640B7-F429-C31C-63DB-C16DB8EF00F0}"/>
              </a:ext>
            </a:extLst>
          </p:cNvPr>
          <p:cNvSpPr txBox="1"/>
          <p:nvPr/>
        </p:nvSpPr>
        <p:spPr>
          <a:xfrm>
            <a:off x="7660353" y="1385438"/>
            <a:ext cx="1942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Inteligência Artificial (IA / AI)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FD9F4772-CAF3-99E6-D922-EDCDC4452154}"/>
              </a:ext>
            </a:extLst>
          </p:cNvPr>
          <p:cNvSpPr txBox="1"/>
          <p:nvPr/>
        </p:nvSpPr>
        <p:spPr>
          <a:xfrm>
            <a:off x="7268293" y="2276493"/>
            <a:ext cx="23218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Aprendizado de máquina (ML / Machine Learning)</a:t>
            </a: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60206AE0-AA4E-30D6-ADE4-5359552F67F1}"/>
              </a:ext>
            </a:extLst>
          </p:cNvPr>
          <p:cNvSpPr/>
          <p:nvPr/>
        </p:nvSpPr>
        <p:spPr>
          <a:xfrm>
            <a:off x="6309707" y="2888235"/>
            <a:ext cx="3335737" cy="3125795"/>
          </a:xfrm>
          <a:prstGeom prst="ellipse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B92A32AD-8358-E896-AF2C-5C95761CB10C}"/>
              </a:ext>
            </a:extLst>
          </p:cNvPr>
          <p:cNvSpPr txBox="1"/>
          <p:nvPr/>
        </p:nvSpPr>
        <p:spPr>
          <a:xfrm>
            <a:off x="7087620" y="3217814"/>
            <a:ext cx="20770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Aprendizado profundo (DL / </a:t>
            </a:r>
            <a:r>
              <a:rPr lang="pt-BR" sz="1400" dirty="0" err="1"/>
              <a:t>Deep</a:t>
            </a:r>
            <a:r>
              <a:rPr lang="pt-BR" sz="1400" dirty="0"/>
              <a:t> Learning)</a:t>
            </a:r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6381DE22-6392-9360-40DE-1AC39E1C57F4}"/>
              </a:ext>
            </a:extLst>
          </p:cNvPr>
          <p:cNvSpPr/>
          <p:nvPr/>
        </p:nvSpPr>
        <p:spPr>
          <a:xfrm>
            <a:off x="6736493" y="3971934"/>
            <a:ext cx="1895312" cy="1776026"/>
          </a:xfrm>
          <a:prstGeom prst="ellipse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149B24AF-1577-8C9B-5872-A5CD20B33F7A}"/>
              </a:ext>
            </a:extLst>
          </p:cNvPr>
          <p:cNvSpPr txBox="1"/>
          <p:nvPr/>
        </p:nvSpPr>
        <p:spPr>
          <a:xfrm>
            <a:off x="7087620" y="4105975"/>
            <a:ext cx="12009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Transformers (</a:t>
            </a:r>
            <a:r>
              <a:rPr lang="pt-BR" sz="1400" dirty="0" err="1"/>
              <a:t>LLMs</a:t>
            </a:r>
            <a:r>
              <a:rPr lang="pt-BR" sz="1400" dirty="0"/>
              <a:t>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51D99E7A-600B-F663-FD23-84F1EDABE8DC}"/>
              </a:ext>
            </a:extLst>
          </p:cNvPr>
          <p:cNvSpPr txBox="1"/>
          <p:nvPr/>
        </p:nvSpPr>
        <p:spPr>
          <a:xfrm>
            <a:off x="7457766" y="742335"/>
            <a:ext cx="2254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Fraca</a:t>
            </a: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79D507CA-5096-E66C-2A34-4A2F1C4B87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616" y="615996"/>
            <a:ext cx="3330435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t-BR" altLang="pt-BR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Aprendizado de máquina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Regressão (Linear)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Classificação</a:t>
            </a:r>
            <a:r>
              <a:rPr lang="pt-BR" altLang="pt-BR" sz="1600" dirty="0">
                <a:latin typeface="Arial" panose="020B0604020202020204" pitchFamily="34" charset="0"/>
              </a:rPr>
              <a:t> (SVM)</a:t>
            </a:r>
            <a:endParaRPr kumimoji="0" lang="pt-BR" altLang="pt-B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Clusterização (K-</a:t>
            </a: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means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)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Random Forest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GBDT / </a:t>
            </a: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XGBoost</a:t>
            </a:r>
            <a:endParaRPr kumimoji="0" lang="pt-BR" altLang="pt-B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Reinforcement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Learning (parte em ML, parte fora)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29749AA4-14C2-8BAD-851E-D06543B421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616" y="2870883"/>
            <a:ext cx="3838034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Aprendizado profundo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CNNs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(visão computacional)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RNNs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</a:t>
            </a: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LSTMs</a:t>
            </a: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GRU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Transformers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Autoencoders</a:t>
            </a:r>
            <a:endParaRPr kumimoji="0" lang="pt-BR" altLang="pt-B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GANs</a:t>
            </a:r>
            <a:endParaRPr kumimoji="0" lang="pt-BR" altLang="pt-B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3232CF38-92B9-9808-8A21-90C5AC7A5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814616" y="4635099"/>
            <a:ext cx="3376042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Transformers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GPT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BERT</a:t>
            </a: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LLaMA</a:t>
            </a:r>
            <a:endParaRPr kumimoji="0" lang="pt-BR" altLang="pt-BR" sz="16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742950" lvl="1" indent="-28575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kumimoji="0" lang="pt-BR" altLang="pt-BR" sz="16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Mistral</a:t>
            </a:r>
          </a:p>
        </p:txBody>
      </p:sp>
    </p:spTree>
    <p:extLst>
      <p:ext uri="{BB962C8B-B14F-4D97-AF65-F5344CB8AC3E}">
        <p14:creationId xmlns:p14="http://schemas.microsoft.com/office/powerpoint/2010/main" val="928994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A20925-B150-36EC-8BE6-48EFC1503F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6DFD606-B6D4-F3AA-AD1C-C4EAB913821B}"/>
              </a:ext>
            </a:extLst>
          </p:cNvPr>
          <p:cNvSpPr txBox="1"/>
          <p:nvPr/>
        </p:nvSpPr>
        <p:spPr>
          <a:xfrm>
            <a:off x="2540515" y="2644170"/>
            <a:ext cx="711098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Matemática?</a:t>
            </a:r>
          </a:p>
        </p:txBody>
      </p:sp>
    </p:spTree>
    <p:extLst>
      <p:ext uri="{BB962C8B-B14F-4D97-AF65-F5344CB8AC3E}">
        <p14:creationId xmlns:p14="http://schemas.microsoft.com/office/powerpoint/2010/main" val="99901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E1ECE9-F980-11B0-C8F6-B5F3451CA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Diagrama&#10;&#10;O conteúdo gerado por IA pode estar incorreto.">
            <a:extLst>
              <a:ext uri="{FF2B5EF4-FFF2-40B4-BE49-F238E27FC236}">
                <a16:creationId xmlns:a16="http://schemas.microsoft.com/office/drawing/2014/main" id="{29219126-1E07-56F2-8230-1EAEA6A0EA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8801" y="1887794"/>
            <a:ext cx="4814397" cy="3163021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33D9595C-CEFD-DCF8-EFE7-61CAF6660FD0}"/>
              </a:ext>
            </a:extLst>
          </p:cNvPr>
          <p:cNvSpPr txBox="1"/>
          <p:nvPr/>
        </p:nvSpPr>
        <p:spPr>
          <a:xfrm>
            <a:off x="5170104" y="393291"/>
            <a:ext cx="18517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f(x) = 2x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4C600E96-23B3-6956-238B-0A02A02D16F4}"/>
              </a:ext>
            </a:extLst>
          </p:cNvPr>
          <p:cNvSpPr txBox="1"/>
          <p:nvPr/>
        </p:nvSpPr>
        <p:spPr>
          <a:xfrm>
            <a:off x="3688801" y="5050815"/>
            <a:ext cx="4814397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000" dirty="0"/>
              <a:t>https://brasilescola.uol.com.br/o-que-e/matematica/o-que-e-funcao.htm</a:t>
            </a:r>
          </a:p>
        </p:txBody>
      </p:sp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E955A5B3-C795-C7FE-0E56-B539B29369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5307569"/>
              </p:ext>
            </p:extLst>
          </p:nvPr>
        </p:nvGraphicFramePr>
        <p:xfrm>
          <a:off x="9780572" y="1887794"/>
          <a:ext cx="1851789" cy="36379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36589">
                  <a:extLst>
                    <a:ext uri="{9D8B030D-6E8A-4147-A177-3AD203B41FA5}">
                      <a16:colId xmlns:a16="http://schemas.microsoft.com/office/drawing/2014/main" val="298702062"/>
                    </a:ext>
                  </a:extLst>
                </a:gridCol>
                <a:gridCol w="915200">
                  <a:extLst>
                    <a:ext uri="{9D8B030D-6E8A-4147-A177-3AD203B41FA5}">
                      <a16:colId xmlns:a16="http://schemas.microsoft.com/office/drawing/2014/main" val="3360182476"/>
                    </a:ext>
                  </a:extLst>
                </a:gridCol>
              </a:tblGrid>
              <a:tr h="606715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23854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3701040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3362291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428008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0694014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27444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07831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96887D-EA07-A509-CC51-F97698687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640EA5D3-E72E-684D-4F49-989AF9DE2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77297147"/>
              </p:ext>
            </p:extLst>
          </p:nvPr>
        </p:nvGraphicFramePr>
        <p:xfrm>
          <a:off x="9780572" y="1887794"/>
          <a:ext cx="1851789" cy="36379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36589">
                  <a:extLst>
                    <a:ext uri="{9D8B030D-6E8A-4147-A177-3AD203B41FA5}">
                      <a16:colId xmlns:a16="http://schemas.microsoft.com/office/drawing/2014/main" val="298702062"/>
                    </a:ext>
                  </a:extLst>
                </a:gridCol>
                <a:gridCol w="915200">
                  <a:extLst>
                    <a:ext uri="{9D8B030D-6E8A-4147-A177-3AD203B41FA5}">
                      <a16:colId xmlns:a16="http://schemas.microsoft.com/office/drawing/2014/main" val="3360182476"/>
                    </a:ext>
                  </a:extLst>
                </a:gridCol>
              </a:tblGrid>
              <a:tr h="606715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23854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3701040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3362291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428008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0694014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2744419"/>
                  </a:ext>
                </a:extLst>
              </a:tr>
            </a:tbl>
          </a:graphicData>
        </a:graphic>
      </p:graphicFrame>
      <p:pic>
        <p:nvPicPr>
          <p:cNvPr id="4" name="Imagem 3">
            <a:extLst>
              <a:ext uri="{FF2B5EF4-FFF2-40B4-BE49-F238E27FC236}">
                <a16:creationId xmlns:a16="http://schemas.microsoft.com/office/drawing/2014/main" id="{BDD407A4-75CA-EE69-52F8-8DF781F440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317" y="1460399"/>
            <a:ext cx="8701545" cy="48027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418A76A-FA5F-D091-74F5-ED7D5E79B58C}"/>
              </a:ext>
            </a:extLst>
          </p:cNvPr>
          <p:cNvSpPr txBox="1"/>
          <p:nvPr/>
        </p:nvSpPr>
        <p:spPr>
          <a:xfrm>
            <a:off x="5170104" y="393291"/>
            <a:ext cx="18517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f(x) = 2x</a:t>
            </a:r>
          </a:p>
        </p:txBody>
      </p:sp>
    </p:spTree>
    <p:extLst>
      <p:ext uri="{BB962C8B-B14F-4D97-AF65-F5344CB8AC3E}">
        <p14:creationId xmlns:p14="http://schemas.microsoft.com/office/powerpoint/2010/main" val="2831902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9B799F-465A-FDA3-AE5E-B36E24E2A5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EE938DA4-EACF-9C2A-D96B-BA8E5A466D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0865355"/>
              </p:ext>
            </p:extLst>
          </p:nvPr>
        </p:nvGraphicFramePr>
        <p:xfrm>
          <a:off x="9045677" y="1887794"/>
          <a:ext cx="2586684" cy="36379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75558">
                  <a:extLst>
                    <a:ext uri="{9D8B030D-6E8A-4147-A177-3AD203B41FA5}">
                      <a16:colId xmlns:a16="http://schemas.microsoft.com/office/drawing/2014/main" val="298702062"/>
                    </a:ext>
                  </a:extLst>
                </a:gridCol>
                <a:gridCol w="855563">
                  <a:extLst>
                    <a:ext uri="{9D8B030D-6E8A-4147-A177-3AD203B41FA5}">
                      <a16:colId xmlns:a16="http://schemas.microsoft.com/office/drawing/2014/main" val="1589121017"/>
                    </a:ext>
                  </a:extLst>
                </a:gridCol>
                <a:gridCol w="855563">
                  <a:extLst>
                    <a:ext uri="{9D8B030D-6E8A-4147-A177-3AD203B41FA5}">
                      <a16:colId xmlns:a16="http://schemas.microsoft.com/office/drawing/2014/main" val="3360182476"/>
                    </a:ext>
                  </a:extLst>
                </a:gridCol>
              </a:tblGrid>
              <a:tr h="606715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f(x)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23854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3701040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3362291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428008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0694014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?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2744419"/>
                  </a:ext>
                </a:extLst>
              </a:tr>
            </a:tbl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id="{EBD4A147-1C22-394A-E6BF-6FBEB9012823}"/>
              </a:ext>
            </a:extLst>
          </p:cNvPr>
          <p:cNvSpPr txBox="1"/>
          <p:nvPr/>
        </p:nvSpPr>
        <p:spPr>
          <a:xfrm>
            <a:off x="5292733" y="393291"/>
            <a:ext cx="16065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f(x) = ?</a:t>
            </a:r>
          </a:p>
        </p:txBody>
      </p:sp>
    </p:spTree>
    <p:extLst>
      <p:ext uri="{BB962C8B-B14F-4D97-AF65-F5344CB8AC3E}">
        <p14:creationId xmlns:p14="http://schemas.microsoft.com/office/powerpoint/2010/main" val="14134129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67E04C-F086-5F88-9D96-D7E8C3DDCC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708BC8F-1F59-C104-A8A2-6D87B913B3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84"/>
          <a:stretch>
            <a:fillRect/>
          </a:stretch>
        </p:blipFill>
        <p:spPr>
          <a:xfrm>
            <a:off x="751038" y="1356852"/>
            <a:ext cx="7419570" cy="52061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F2CDEAE4-F89B-2947-AF7B-930D729611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068456"/>
              </p:ext>
            </p:extLst>
          </p:nvPr>
        </p:nvGraphicFramePr>
        <p:xfrm>
          <a:off x="9045677" y="1887794"/>
          <a:ext cx="2586684" cy="3637935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75558">
                  <a:extLst>
                    <a:ext uri="{9D8B030D-6E8A-4147-A177-3AD203B41FA5}">
                      <a16:colId xmlns:a16="http://schemas.microsoft.com/office/drawing/2014/main" val="298702062"/>
                    </a:ext>
                  </a:extLst>
                </a:gridCol>
                <a:gridCol w="855563">
                  <a:extLst>
                    <a:ext uri="{9D8B030D-6E8A-4147-A177-3AD203B41FA5}">
                      <a16:colId xmlns:a16="http://schemas.microsoft.com/office/drawing/2014/main" val="1589121017"/>
                    </a:ext>
                  </a:extLst>
                </a:gridCol>
                <a:gridCol w="855563">
                  <a:extLst>
                    <a:ext uri="{9D8B030D-6E8A-4147-A177-3AD203B41FA5}">
                      <a16:colId xmlns:a16="http://schemas.microsoft.com/office/drawing/2014/main" val="3360182476"/>
                    </a:ext>
                  </a:extLst>
                </a:gridCol>
              </a:tblGrid>
              <a:tr h="606715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X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f(x)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Y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323854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2x+2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93701040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2x+2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33362291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2x+2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1428008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2x+2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80694014"/>
                  </a:ext>
                </a:extLst>
              </a:tr>
              <a:tr h="606244"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2x+2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/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62744419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517EF15C-773D-7EEA-2583-4FEA632F508D}"/>
              </a:ext>
            </a:extLst>
          </p:cNvPr>
          <p:cNvSpPr txBox="1"/>
          <p:nvPr/>
        </p:nvSpPr>
        <p:spPr>
          <a:xfrm>
            <a:off x="4895990" y="393291"/>
            <a:ext cx="24000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f(x) = 2x+2</a:t>
            </a:r>
          </a:p>
        </p:txBody>
      </p:sp>
    </p:spTree>
    <p:extLst>
      <p:ext uri="{BB962C8B-B14F-4D97-AF65-F5344CB8AC3E}">
        <p14:creationId xmlns:p14="http://schemas.microsoft.com/office/powerpoint/2010/main" val="16954031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B31BCF-A324-CA1E-6D14-374F58AB0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CCFE126-D470-160F-6F5A-21463FEE6FAA}"/>
              </a:ext>
            </a:extLst>
          </p:cNvPr>
          <p:cNvSpPr txBox="1"/>
          <p:nvPr/>
        </p:nvSpPr>
        <p:spPr>
          <a:xfrm>
            <a:off x="3221281" y="2644170"/>
            <a:ext cx="57494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Regressão</a:t>
            </a:r>
          </a:p>
        </p:txBody>
      </p:sp>
    </p:spTree>
    <p:extLst>
      <p:ext uri="{BB962C8B-B14F-4D97-AF65-F5344CB8AC3E}">
        <p14:creationId xmlns:p14="http://schemas.microsoft.com/office/powerpoint/2010/main" val="23475307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C1C674-38FC-FDEA-CD2F-7ECD70D315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esenho de personagem de desenho animado&#10;&#10;O conteúdo gerado por IA pode estar incorreto.">
            <a:extLst>
              <a:ext uri="{FF2B5EF4-FFF2-40B4-BE49-F238E27FC236}">
                <a16:creationId xmlns:a16="http://schemas.microsoft.com/office/drawing/2014/main" id="{AF9B8EF6-50C7-A552-2944-44B823D013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9928" y="870979"/>
            <a:ext cx="4172144" cy="417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5742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Histograma&#10;&#10;O conteúdo gerado por IA pode estar incorreto.">
            <a:extLst>
              <a:ext uri="{FF2B5EF4-FFF2-40B4-BE49-F238E27FC236}">
                <a16:creationId xmlns:a16="http://schemas.microsoft.com/office/drawing/2014/main" id="{DF13A42F-D431-40DF-D9D1-0CB92F8EEB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818"/>
          <a:stretch>
            <a:fillRect/>
          </a:stretch>
        </p:blipFill>
        <p:spPr>
          <a:xfrm>
            <a:off x="1677706" y="436358"/>
            <a:ext cx="8404644" cy="55831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2EFCD0F-C6CD-03AF-103E-BF41222631A9}"/>
              </a:ext>
            </a:extLst>
          </p:cNvPr>
          <p:cNvSpPr txBox="1"/>
          <p:nvPr/>
        </p:nvSpPr>
        <p:spPr>
          <a:xfrm>
            <a:off x="2015950" y="6144643"/>
            <a:ext cx="77281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https://github.com/microsoft/ML-For-Beginners/blob/main/translations/br/2-Regression/3-Linear/README.md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61E8E979-1DD0-2832-9A3E-C85636392703}"/>
              </a:ext>
            </a:extLst>
          </p:cNvPr>
          <p:cNvSpPr txBox="1"/>
          <p:nvPr/>
        </p:nvSpPr>
        <p:spPr>
          <a:xfrm>
            <a:off x="2015950" y="6408284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https://x.com/dasani_decoded</a:t>
            </a:r>
          </a:p>
        </p:txBody>
      </p:sp>
    </p:spTree>
    <p:extLst>
      <p:ext uri="{BB962C8B-B14F-4D97-AF65-F5344CB8AC3E}">
        <p14:creationId xmlns:p14="http://schemas.microsoft.com/office/powerpoint/2010/main" val="2289685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CBC5EB-481A-5F98-486E-A49E13895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Histograma&#10;&#10;O conteúdo gerado por IA pode estar incorreto.">
            <a:extLst>
              <a:ext uri="{FF2B5EF4-FFF2-40B4-BE49-F238E27FC236}">
                <a16:creationId xmlns:a16="http://schemas.microsoft.com/office/drawing/2014/main" id="{B26E8A01-0F2D-0DA3-0BB9-DA0A9282A2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82"/>
          <a:stretch>
            <a:fillRect/>
          </a:stretch>
        </p:blipFill>
        <p:spPr>
          <a:xfrm>
            <a:off x="1592007" y="436358"/>
            <a:ext cx="8576039" cy="561799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BE638680-FC99-D0C0-4804-268C242838CC}"/>
              </a:ext>
            </a:extLst>
          </p:cNvPr>
          <p:cNvSpPr txBox="1"/>
          <p:nvPr/>
        </p:nvSpPr>
        <p:spPr>
          <a:xfrm>
            <a:off x="2015950" y="6144643"/>
            <a:ext cx="77281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https://github.com/microsoft/ML-For-Beginners/blob/main/translations/br/2-Regression/3-Linear/README.md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1444E449-1375-9C4D-E0D2-3D027E546FD8}"/>
              </a:ext>
            </a:extLst>
          </p:cNvPr>
          <p:cNvSpPr txBox="1"/>
          <p:nvPr/>
        </p:nvSpPr>
        <p:spPr>
          <a:xfrm>
            <a:off x="2015950" y="6408284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https://x.com/dasani_decoded</a:t>
            </a:r>
          </a:p>
        </p:txBody>
      </p:sp>
    </p:spTree>
    <p:extLst>
      <p:ext uri="{BB962C8B-B14F-4D97-AF65-F5344CB8AC3E}">
        <p14:creationId xmlns:p14="http://schemas.microsoft.com/office/powerpoint/2010/main" val="28962150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3E1B7-9170-AEF7-DDD2-96AC4C699D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B290B9E2-C684-5353-7186-F7DC63CAAC3F}"/>
              </a:ext>
            </a:extLst>
          </p:cNvPr>
          <p:cNvSpPr txBox="1"/>
          <p:nvPr/>
        </p:nvSpPr>
        <p:spPr>
          <a:xfrm>
            <a:off x="2380924" y="2644170"/>
            <a:ext cx="743017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Classificação</a:t>
            </a:r>
          </a:p>
        </p:txBody>
      </p:sp>
    </p:spTree>
    <p:extLst>
      <p:ext uri="{BB962C8B-B14F-4D97-AF65-F5344CB8AC3E}">
        <p14:creationId xmlns:p14="http://schemas.microsoft.com/office/powerpoint/2010/main" val="22633691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Gráfico&#10;&#10;O conteúdo gerado por IA pode estar incorreto.">
            <a:extLst>
              <a:ext uri="{FF2B5EF4-FFF2-40B4-BE49-F238E27FC236}">
                <a16:creationId xmlns:a16="http://schemas.microsoft.com/office/drawing/2014/main" id="{487E0FBC-0685-28DD-3291-C81C0F4FD4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214" y="960452"/>
            <a:ext cx="5707626" cy="49370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E6803607-D079-5DEC-DFD3-1BB49AF38C5C}"/>
              </a:ext>
            </a:extLst>
          </p:cNvPr>
          <p:cNvSpPr txBox="1"/>
          <p:nvPr/>
        </p:nvSpPr>
        <p:spPr>
          <a:xfrm>
            <a:off x="2015950" y="6144643"/>
            <a:ext cx="77281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https://github.com/microsoft/ML-For-Beginners/blob/main/4-Classification/3-Classifiers-2/images/svm.png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3805222A-8F87-B7DF-0E99-ED366053A44A}"/>
              </a:ext>
            </a:extLst>
          </p:cNvPr>
          <p:cNvSpPr txBox="1"/>
          <p:nvPr/>
        </p:nvSpPr>
        <p:spPr>
          <a:xfrm>
            <a:off x="442452" y="2684206"/>
            <a:ext cx="630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SVM</a:t>
            </a:r>
          </a:p>
        </p:txBody>
      </p:sp>
    </p:spTree>
    <p:extLst>
      <p:ext uri="{BB962C8B-B14F-4D97-AF65-F5344CB8AC3E}">
        <p14:creationId xmlns:p14="http://schemas.microsoft.com/office/powerpoint/2010/main" val="39626005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C64975-9A29-C927-A862-7002F99B92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Uma imagem contendo Gráfico&#10;&#10;O conteúdo gerado por IA pode estar incorreto.">
            <a:extLst>
              <a:ext uri="{FF2B5EF4-FFF2-40B4-BE49-F238E27FC236}">
                <a16:creationId xmlns:a16="http://schemas.microsoft.com/office/drawing/2014/main" id="{C7257D3A-560E-23E3-58AB-882D48B66B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6214" y="960452"/>
            <a:ext cx="5707626" cy="49370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165A8BB0-169A-6BFD-6B6D-098DB33D3732}"/>
              </a:ext>
            </a:extLst>
          </p:cNvPr>
          <p:cNvSpPr txBox="1"/>
          <p:nvPr/>
        </p:nvSpPr>
        <p:spPr>
          <a:xfrm>
            <a:off x="2015950" y="6144643"/>
            <a:ext cx="77281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https://github.com/microsoft/ML-For-Beginners/blob/main/4-Classification/3-Classifiers-2/images/svm.png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8A34A7E1-A365-BD24-9B8D-0C7CB9AD34FF}"/>
              </a:ext>
            </a:extLst>
          </p:cNvPr>
          <p:cNvSpPr txBox="1"/>
          <p:nvPr/>
        </p:nvSpPr>
        <p:spPr>
          <a:xfrm>
            <a:off x="442452" y="2684206"/>
            <a:ext cx="630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SVM</a:t>
            </a:r>
          </a:p>
        </p:txBody>
      </p:sp>
      <p:sp>
        <p:nvSpPr>
          <p:cNvPr id="6" name="Fluxograma: Dados 5">
            <a:extLst>
              <a:ext uri="{FF2B5EF4-FFF2-40B4-BE49-F238E27FC236}">
                <a16:creationId xmlns:a16="http://schemas.microsoft.com/office/drawing/2014/main" id="{C2121C39-CE11-9CBF-8E8E-FD5DD8D12524}"/>
              </a:ext>
            </a:extLst>
          </p:cNvPr>
          <p:cNvSpPr/>
          <p:nvPr/>
        </p:nvSpPr>
        <p:spPr>
          <a:xfrm rot="19874143" flipV="1">
            <a:off x="1078001" y="2956515"/>
            <a:ext cx="9604051" cy="944969"/>
          </a:xfrm>
          <a:prstGeom prst="flowChartInputOutput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51659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02D3AD-4827-014B-DA1C-07D52D2445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AB68150-1DA8-B913-4D66-B49DAC1FDCC9}"/>
              </a:ext>
            </a:extLst>
          </p:cNvPr>
          <p:cNvSpPr txBox="1"/>
          <p:nvPr/>
        </p:nvSpPr>
        <p:spPr>
          <a:xfrm>
            <a:off x="2325237" y="2644170"/>
            <a:ext cx="754155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Clusterização</a:t>
            </a:r>
          </a:p>
        </p:txBody>
      </p:sp>
    </p:spTree>
    <p:extLst>
      <p:ext uri="{BB962C8B-B14F-4D97-AF65-F5344CB8AC3E}">
        <p14:creationId xmlns:p14="http://schemas.microsoft.com/office/powerpoint/2010/main" val="40074147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CE9BB8-15FA-FF93-C2E0-DD5C68EB12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Gráfico, Gráfico de dispersão&#10;&#10;O conteúdo gerado por IA pode estar incorreto.">
            <a:extLst>
              <a:ext uri="{FF2B5EF4-FFF2-40B4-BE49-F238E27FC236}">
                <a16:creationId xmlns:a16="http://schemas.microsoft.com/office/drawing/2014/main" id="{446FE203-C561-22EC-3AF8-D7D7BAB030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463" y="436358"/>
            <a:ext cx="7623074" cy="53891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F28BE8D-0656-C7DD-B1E0-76E4CA3F777A}"/>
              </a:ext>
            </a:extLst>
          </p:cNvPr>
          <p:cNvSpPr txBox="1"/>
          <p:nvPr/>
        </p:nvSpPr>
        <p:spPr>
          <a:xfrm>
            <a:off x="2015950" y="6144643"/>
            <a:ext cx="77281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https://github.com/microsoft/ML-For-Beginners/blob/main/translations/br/5-Clustering/1-Visualize/README.md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9A1BD24-6038-1936-BADD-A03B41E44609}"/>
              </a:ext>
            </a:extLst>
          </p:cNvPr>
          <p:cNvSpPr txBox="1"/>
          <p:nvPr/>
        </p:nvSpPr>
        <p:spPr>
          <a:xfrm>
            <a:off x="2015950" y="6408284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https://x.com/dasani_decoded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E113907D-914A-74E1-3012-F8825D6CBD71}"/>
              </a:ext>
            </a:extLst>
          </p:cNvPr>
          <p:cNvSpPr txBox="1"/>
          <p:nvPr/>
        </p:nvSpPr>
        <p:spPr>
          <a:xfrm>
            <a:off x="442452" y="2684206"/>
            <a:ext cx="1113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K-</a:t>
            </a:r>
            <a:r>
              <a:rPr lang="pt-BR" dirty="0" err="1"/>
              <a:t>means</a:t>
            </a: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508151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71A0A90-5D2D-426E-CCCC-076DE578FE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Gráfico, Gráfico de dispersão&#10;&#10;O conteúdo gerado por IA pode estar incorreto.">
            <a:extLst>
              <a:ext uri="{FF2B5EF4-FFF2-40B4-BE49-F238E27FC236}">
                <a16:creationId xmlns:a16="http://schemas.microsoft.com/office/drawing/2014/main" id="{BC51FDC6-CA4F-6601-7E71-688FDB7D9A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4463" y="436358"/>
            <a:ext cx="7623074" cy="53891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62A39B39-8DA5-2774-19C4-4EB53C34B4CB}"/>
              </a:ext>
            </a:extLst>
          </p:cNvPr>
          <p:cNvSpPr txBox="1"/>
          <p:nvPr/>
        </p:nvSpPr>
        <p:spPr>
          <a:xfrm>
            <a:off x="2015950" y="6144643"/>
            <a:ext cx="772815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https://github.com/microsoft/ML-For-Beginners/blob/main/translations/br/5-Clustering/1-Visualize/README.md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C84F8E5-7469-D907-0EA9-F813D9A78F81}"/>
              </a:ext>
            </a:extLst>
          </p:cNvPr>
          <p:cNvSpPr txBox="1"/>
          <p:nvPr/>
        </p:nvSpPr>
        <p:spPr>
          <a:xfrm>
            <a:off x="2015950" y="6408284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https://x.com/dasani_decoded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09F5D34-C572-6C7F-582F-22D1CB8E3AFE}"/>
              </a:ext>
            </a:extLst>
          </p:cNvPr>
          <p:cNvSpPr txBox="1"/>
          <p:nvPr/>
        </p:nvSpPr>
        <p:spPr>
          <a:xfrm>
            <a:off x="442452" y="2684206"/>
            <a:ext cx="1113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K-</a:t>
            </a:r>
            <a:r>
              <a:rPr lang="pt-BR" dirty="0" err="1"/>
              <a:t>means</a:t>
            </a:r>
            <a:r>
              <a:rPr lang="pt-BR" dirty="0"/>
              <a:t> </a:t>
            </a:r>
          </a:p>
        </p:txBody>
      </p:sp>
      <p:cxnSp>
        <p:nvCxnSpPr>
          <p:cNvPr id="3" name="Conector de Seta Reta 2">
            <a:extLst>
              <a:ext uri="{FF2B5EF4-FFF2-40B4-BE49-F238E27FC236}">
                <a16:creationId xmlns:a16="http://schemas.microsoft.com/office/drawing/2014/main" id="{D226D82A-8D48-E090-B608-F9BDAE56BA50}"/>
              </a:ext>
            </a:extLst>
          </p:cNvPr>
          <p:cNvCxnSpPr>
            <a:cxnSpLocks/>
          </p:cNvCxnSpPr>
          <p:nvPr/>
        </p:nvCxnSpPr>
        <p:spPr>
          <a:xfrm flipH="1">
            <a:off x="4916129" y="3795252"/>
            <a:ext cx="403123" cy="26364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AFA3E0E-2E64-E353-6568-743B9722ADFC}"/>
              </a:ext>
            </a:extLst>
          </p:cNvPr>
          <p:cNvCxnSpPr>
            <a:cxnSpLocks/>
          </p:cNvCxnSpPr>
          <p:nvPr/>
        </p:nvCxnSpPr>
        <p:spPr>
          <a:xfrm flipV="1">
            <a:off x="5319252" y="2458065"/>
            <a:ext cx="875071" cy="133718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22C3A83A-B13B-0D51-BE2D-0BBEC313959A}"/>
              </a:ext>
            </a:extLst>
          </p:cNvPr>
          <p:cNvCxnSpPr>
            <a:cxnSpLocks/>
          </p:cNvCxnSpPr>
          <p:nvPr/>
        </p:nvCxnSpPr>
        <p:spPr>
          <a:xfrm>
            <a:off x="5319252" y="3795252"/>
            <a:ext cx="2241754" cy="31911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Elipse 16">
            <a:extLst>
              <a:ext uri="{FF2B5EF4-FFF2-40B4-BE49-F238E27FC236}">
                <a16:creationId xmlns:a16="http://schemas.microsoft.com/office/drawing/2014/main" id="{111F44E0-8CBC-15CB-29C8-9ED352EBFF15}"/>
              </a:ext>
            </a:extLst>
          </p:cNvPr>
          <p:cNvSpPr/>
          <p:nvPr/>
        </p:nvSpPr>
        <p:spPr>
          <a:xfrm>
            <a:off x="5211114" y="3661140"/>
            <a:ext cx="255603" cy="255603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25917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C364C8-5998-BC92-6909-A8AD4756E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2A30DF9F-EE99-9A19-C408-3F78764EE550}"/>
              </a:ext>
            </a:extLst>
          </p:cNvPr>
          <p:cNvSpPr txBox="1"/>
          <p:nvPr/>
        </p:nvSpPr>
        <p:spPr>
          <a:xfrm>
            <a:off x="1824880" y="2644170"/>
            <a:ext cx="85422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É tudo número?</a:t>
            </a:r>
          </a:p>
        </p:txBody>
      </p:sp>
    </p:spTree>
    <p:extLst>
      <p:ext uri="{BB962C8B-B14F-4D97-AF65-F5344CB8AC3E}">
        <p14:creationId xmlns:p14="http://schemas.microsoft.com/office/powerpoint/2010/main" val="7792717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70DA94-BDD4-7527-96EA-9EC9B8240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Mulher com a boca aberta&#10;&#10;O conteúdo gerado por IA pode estar incorreto.">
            <a:extLst>
              <a:ext uri="{FF2B5EF4-FFF2-40B4-BE49-F238E27FC236}">
                <a16:creationId xmlns:a16="http://schemas.microsoft.com/office/drawing/2014/main" id="{61A9AB85-A0DC-504D-42C3-E0713A3F2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2725" y="1238250"/>
            <a:ext cx="6686550" cy="43815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28A8975C-9C86-C415-AF88-36BFE012C954}"/>
              </a:ext>
            </a:extLst>
          </p:cNvPr>
          <p:cNvSpPr txBox="1"/>
          <p:nvPr/>
        </p:nvSpPr>
        <p:spPr>
          <a:xfrm rot="20121382">
            <a:off x="250562" y="816076"/>
            <a:ext cx="2819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Textos </a:t>
            </a:r>
            <a:r>
              <a:rPr lang="pt-BR" strike="sngStrike" dirty="0"/>
              <a:t>que usei </a:t>
            </a:r>
            <a:r>
              <a:rPr lang="pt-BR" dirty="0"/>
              <a:t>na escola?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6EEA1C92-F7AE-4D22-50DF-63CDD6AF8B57}"/>
              </a:ext>
            </a:extLst>
          </p:cNvPr>
          <p:cNvSpPr txBox="1"/>
          <p:nvPr/>
        </p:nvSpPr>
        <p:spPr>
          <a:xfrm rot="1356110">
            <a:off x="9319058" y="664908"/>
            <a:ext cx="23140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Meu aspirador robô que me reconhece?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69D1504-539F-46E9-8853-2E462EFC2320}"/>
              </a:ext>
            </a:extLst>
          </p:cNvPr>
          <p:cNvSpPr txBox="1"/>
          <p:nvPr/>
        </p:nvSpPr>
        <p:spPr>
          <a:xfrm rot="1446301">
            <a:off x="336441" y="3930666"/>
            <a:ext cx="20174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 meu GPT que disse que quer namorar comigo?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73D6B537-21BE-5A0F-FC8E-6CF8652AF1F3}"/>
              </a:ext>
            </a:extLst>
          </p:cNvPr>
          <p:cNvSpPr txBox="1"/>
          <p:nvPr/>
        </p:nvSpPr>
        <p:spPr>
          <a:xfrm rot="20331371">
            <a:off x="9890454" y="3374292"/>
            <a:ext cx="1362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hlinkClick r:id="rId3"/>
              </a:rPr>
              <a:t>E isso aqui?</a:t>
            </a:r>
            <a:endParaRPr lang="pt-BR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D807F5D-4044-00CE-17B6-836384902E1F}"/>
              </a:ext>
            </a:extLst>
          </p:cNvPr>
          <p:cNvSpPr txBox="1"/>
          <p:nvPr/>
        </p:nvSpPr>
        <p:spPr>
          <a:xfrm rot="1060387">
            <a:off x="10019071" y="5041039"/>
            <a:ext cx="11059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hlinkClick r:id="rId4"/>
              </a:rPr>
              <a:t>Ou isso?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43752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5D609-35EF-9E1F-3115-233FEC61DB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D77CED66-4806-8909-91E1-8B3330654E3E}"/>
              </a:ext>
            </a:extLst>
          </p:cNvPr>
          <p:cNvSpPr txBox="1"/>
          <p:nvPr/>
        </p:nvSpPr>
        <p:spPr>
          <a:xfrm>
            <a:off x="1976284" y="1443841"/>
            <a:ext cx="434585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Aula 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O que é IA?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Mapa da IA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Matemática?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Exemplos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Aula 2 (em aberto)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 err="1"/>
              <a:t>LLMs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Transformers &amp; Prompts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Exemplos (BERT?)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Aula 3 (em aberto)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 err="1"/>
              <a:t>CNNs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Visão computacional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Exemplos (</a:t>
            </a:r>
            <a:r>
              <a:rPr lang="pt-BR" dirty="0" err="1"/>
              <a:t>ResNet</a:t>
            </a:r>
            <a:r>
              <a:rPr lang="pt-BR" dirty="0"/>
              <a:t> ou </a:t>
            </a:r>
            <a:r>
              <a:rPr lang="pt-BR" dirty="0" err="1"/>
              <a:t>Yolo</a:t>
            </a:r>
            <a:r>
              <a:rPr lang="pt-BR" dirty="0"/>
              <a:t>?)</a:t>
            </a:r>
          </a:p>
        </p:txBody>
      </p:sp>
    </p:spTree>
    <p:extLst>
      <p:ext uri="{BB962C8B-B14F-4D97-AF65-F5344CB8AC3E}">
        <p14:creationId xmlns:p14="http://schemas.microsoft.com/office/powerpoint/2010/main" val="49717032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643483-47B7-08D8-D829-FF1BCB692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284DE85A-C363-30DA-8F78-E2048CF9FC64}"/>
              </a:ext>
            </a:extLst>
          </p:cNvPr>
          <p:cNvSpPr txBox="1"/>
          <p:nvPr/>
        </p:nvSpPr>
        <p:spPr>
          <a:xfrm>
            <a:off x="1824880" y="2644170"/>
            <a:ext cx="85422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É tudo número?</a:t>
            </a:r>
          </a:p>
        </p:txBody>
      </p:sp>
    </p:spTree>
    <p:extLst>
      <p:ext uri="{BB962C8B-B14F-4D97-AF65-F5344CB8AC3E}">
        <p14:creationId xmlns:p14="http://schemas.microsoft.com/office/powerpoint/2010/main" val="12719046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308AAF-FEAA-B6E3-B135-A2DDA69BD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CC03D03E-446F-B278-9FC3-98D580A43DFE}"/>
              </a:ext>
            </a:extLst>
          </p:cNvPr>
          <p:cNvSpPr txBox="1"/>
          <p:nvPr/>
        </p:nvSpPr>
        <p:spPr>
          <a:xfrm>
            <a:off x="4983373" y="2644170"/>
            <a:ext cx="22252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Sim</a:t>
            </a:r>
          </a:p>
        </p:txBody>
      </p:sp>
    </p:spTree>
    <p:extLst>
      <p:ext uri="{BB962C8B-B14F-4D97-AF65-F5344CB8AC3E}">
        <p14:creationId xmlns:p14="http://schemas.microsoft.com/office/powerpoint/2010/main" val="142837566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3CBDAF-BD60-53C0-BA9C-10BE93EB02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>
            <a:extLst>
              <a:ext uri="{FF2B5EF4-FFF2-40B4-BE49-F238E27FC236}">
                <a16:creationId xmlns:a16="http://schemas.microsoft.com/office/drawing/2014/main" id="{5115C63F-61BC-6695-BC64-E62F544E3B42}"/>
              </a:ext>
            </a:extLst>
          </p:cNvPr>
          <p:cNvSpPr txBox="1"/>
          <p:nvPr/>
        </p:nvSpPr>
        <p:spPr>
          <a:xfrm>
            <a:off x="5304755" y="393291"/>
            <a:ext cx="15824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f(x) = y</a:t>
            </a:r>
          </a:p>
        </p:txBody>
      </p:sp>
      <p:pic>
        <p:nvPicPr>
          <p:cNvPr id="2" name="Imagem 1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78C144F9-8B15-F30C-E8ED-9F142FBE04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6"/>
          <a:stretch>
            <a:fillRect/>
          </a:stretch>
        </p:blipFill>
        <p:spPr>
          <a:xfrm>
            <a:off x="1907458" y="1946787"/>
            <a:ext cx="8672052" cy="34355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17D14442-D233-B54C-2CEC-3CA5E2EC17AA}"/>
              </a:ext>
            </a:extLst>
          </p:cNvPr>
          <p:cNvSpPr txBox="1"/>
          <p:nvPr/>
        </p:nvSpPr>
        <p:spPr>
          <a:xfrm>
            <a:off x="3195484" y="5527029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https://medium.com/@fathahka/scalar-vector-matrix-tensor-in-linear-algr-f1bc673fa4eb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39531E2A-6D1B-5191-9296-DA6CFD29F074}"/>
              </a:ext>
            </a:extLst>
          </p:cNvPr>
          <p:cNvSpPr txBox="1"/>
          <p:nvPr/>
        </p:nvSpPr>
        <p:spPr>
          <a:xfrm>
            <a:off x="737419" y="562568"/>
            <a:ext cx="911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Matriz?</a:t>
            </a:r>
          </a:p>
        </p:txBody>
      </p:sp>
    </p:spTree>
    <p:extLst>
      <p:ext uri="{BB962C8B-B14F-4D97-AF65-F5344CB8AC3E}">
        <p14:creationId xmlns:p14="http://schemas.microsoft.com/office/powerpoint/2010/main" val="2981887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94F4EB-6128-B594-55A5-7F6879C7C8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B84EC9A-4376-F104-8289-D880D63E8474}"/>
              </a:ext>
            </a:extLst>
          </p:cNvPr>
          <p:cNvSpPr txBox="1"/>
          <p:nvPr/>
        </p:nvSpPr>
        <p:spPr>
          <a:xfrm>
            <a:off x="5304755" y="393291"/>
            <a:ext cx="15824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f(x) = y</a:t>
            </a:r>
          </a:p>
        </p:txBody>
      </p:sp>
      <p:pic>
        <p:nvPicPr>
          <p:cNvPr id="5" name="Imagem 4" descr="Uma imagem contendo atletismo&#10;&#10;O conteúdo gerado por IA pode estar incorreto.">
            <a:extLst>
              <a:ext uri="{FF2B5EF4-FFF2-40B4-BE49-F238E27FC236}">
                <a16:creationId xmlns:a16="http://schemas.microsoft.com/office/drawing/2014/main" id="{44C50BCF-36BD-3233-5326-4810E36681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556" y="2113935"/>
            <a:ext cx="7111260" cy="32741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7E894D8-D701-A8F2-E3F6-55772E52D806}"/>
              </a:ext>
            </a:extLst>
          </p:cNvPr>
          <p:cNvSpPr txBox="1"/>
          <p:nvPr/>
        </p:nvSpPr>
        <p:spPr>
          <a:xfrm>
            <a:off x="6204152" y="1469922"/>
            <a:ext cx="4411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000" dirty="0"/>
              <a:t>?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3106208-13E0-BEC8-1EA8-9ACB88D87D4C}"/>
              </a:ext>
            </a:extLst>
          </p:cNvPr>
          <p:cNvSpPr txBox="1"/>
          <p:nvPr/>
        </p:nvSpPr>
        <p:spPr>
          <a:xfrm>
            <a:off x="1740308" y="5530682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https://commons.wikimedia.org/wiki/File:Hypercube-construction-4d.png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F6CBEEB5-0D0B-786C-2B70-A0FE3880F7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5690" y="2212073"/>
            <a:ext cx="2133898" cy="447737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06AC548A-9828-C7A9-6E98-DA2548C67E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48873" y="3162569"/>
            <a:ext cx="3267531" cy="55252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C49AD2DB-B9FF-D543-55A9-008F19CF6D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15875" y="4153202"/>
            <a:ext cx="733527" cy="1448002"/>
          </a:xfrm>
          <a:prstGeom prst="rect">
            <a:avLst/>
          </a:prstGeom>
        </p:spPr>
      </p:pic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01416C06-98CF-ED23-E833-25E48C9BAC11}"/>
              </a:ext>
            </a:extLst>
          </p:cNvPr>
          <p:cNvCxnSpPr>
            <a:cxnSpLocks/>
            <a:stCxn id="10" idx="2"/>
            <a:endCxn id="12" idx="0"/>
          </p:cNvCxnSpPr>
          <p:nvPr/>
        </p:nvCxnSpPr>
        <p:spPr>
          <a:xfrm>
            <a:off x="10082639" y="2659810"/>
            <a:ext cx="0" cy="5027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9B3AA795-7D82-C687-EF2B-14B4A3142D13}"/>
              </a:ext>
            </a:extLst>
          </p:cNvPr>
          <p:cNvCxnSpPr>
            <a:stCxn id="12" idx="2"/>
            <a:endCxn id="14" idx="0"/>
          </p:cNvCxnSpPr>
          <p:nvPr/>
        </p:nvCxnSpPr>
        <p:spPr>
          <a:xfrm>
            <a:off x="10082639" y="3715096"/>
            <a:ext cx="0" cy="438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02DE0209-8135-E7AB-B680-BE1417C63785}"/>
              </a:ext>
            </a:extLst>
          </p:cNvPr>
          <p:cNvSpPr txBox="1"/>
          <p:nvPr/>
        </p:nvSpPr>
        <p:spPr>
          <a:xfrm>
            <a:off x="737419" y="562568"/>
            <a:ext cx="1034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Espaço?</a:t>
            </a:r>
          </a:p>
        </p:txBody>
      </p:sp>
    </p:spTree>
    <p:extLst>
      <p:ext uri="{BB962C8B-B14F-4D97-AF65-F5344CB8AC3E}">
        <p14:creationId xmlns:p14="http://schemas.microsoft.com/office/powerpoint/2010/main" val="16096818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C4753-70D3-D9A5-B908-8A104DF4B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4891ECA1-BFD4-9A21-32C3-2B06545DF2C2}"/>
              </a:ext>
            </a:extLst>
          </p:cNvPr>
          <p:cNvSpPr txBox="1"/>
          <p:nvPr/>
        </p:nvSpPr>
        <p:spPr>
          <a:xfrm>
            <a:off x="5304755" y="393291"/>
            <a:ext cx="15824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f(x) = y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89171D4E-E7EE-5A6D-4749-2AFEC8DE147E}"/>
              </a:ext>
            </a:extLst>
          </p:cNvPr>
          <p:cNvSpPr txBox="1"/>
          <p:nvPr/>
        </p:nvSpPr>
        <p:spPr>
          <a:xfrm>
            <a:off x="1740308" y="5530682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https://isaacscience.org/concepts/matrices_linear_transformations3d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49A8B8D-9DB9-2AFB-73A4-22F361E58C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5690" y="2212073"/>
            <a:ext cx="2133898" cy="447737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CBF959F-FD99-92B9-DD6D-334D0C425D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48873" y="3162569"/>
            <a:ext cx="3267531" cy="552527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A29B7B29-5C84-A6D1-E267-2C425EB73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15875" y="4153202"/>
            <a:ext cx="733527" cy="1448002"/>
          </a:xfrm>
          <a:prstGeom prst="rect">
            <a:avLst/>
          </a:prstGeom>
        </p:spPr>
      </p:pic>
      <p:cxnSp>
        <p:nvCxnSpPr>
          <p:cNvPr id="16" name="Conector de Seta Reta 15">
            <a:extLst>
              <a:ext uri="{FF2B5EF4-FFF2-40B4-BE49-F238E27FC236}">
                <a16:creationId xmlns:a16="http://schemas.microsoft.com/office/drawing/2014/main" id="{D76FFB8A-1825-5665-78B4-E1F5B098EDB5}"/>
              </a:ext>
            </a:extLst>
          </p:cNvPr>
          <p:cNvCxnSpPr>
            <a:cxnSpLocks/>
            <a:stCxn id="10" idx="2"/>
            <a:endCxn id="12" idx="0"/>
          </p:cNvCxnSpPr>
          <p:nvPr/>
        </p:nvCxnSpPr>
        <p:spPr>
          <a:xfrm>
            <a:off x="10082639" y="2659810"/>
            <a:ext cx="0" cy="50275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4FB4A0DA-6980-E8BD-E9C6-AA93FEEA57DC}"/>
              </a:ext>
            </a:extLst>
          </p:cNvPr>
          <p:cNvCxnSpPr>
            <a:stCxn id="12" idx="2"/>
            <a:endCxn id="14" idx="0"/>
          </p:cNvCxnSpPr>
          <p:nvPr/>
        </p:nvCxnSpPr>
        <p:spPr>
          <a:xfrm>
            <a:off x="10082639" y="3715096"/>
            <a:ext cx="0" cy="438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Gráfico 3">
            <a:extLst>
              <a:ext uri="{FF2B5EF4-FFF2-40B4-BE49-F238E27FC236}">
                <a16:creationId xmlns:a16="http://schemas.microsoft.com/office/drawing/2014/main" id="{060F8E85-F7DD-5E14-F844-D716610537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33523" y="2234498"/>
            <a:ext cx="7051946" cy="3123384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9CF0FBA5-3446-F682-6538-5D8D0B3261FE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2279"/>
          <a:stretch>
            <a:fillRect/>
          </a:stretch>
        </p:blipFill>
        <p:spPr>
          <a:xfrm>
            <a:off x="3106992" y="1277973"/>
            <a:ext cx="865761" cy="704948"/>
          </a:xfrm>
          <a:prstGeom prst="rect">
            <a:avLst/>
          </a:prstGeom>
        </p:spPr>
      </p:pic>
      <p:cxnSp>
        <p:nvCxnSpPr>
          <p:cNvPr id="20" name="Conector: Angulado 19">
            <a:extLst>
              <a:ext uri="{FF2B5EF4-FFF2-40B4-BE49-F238E27FC236}">
                <a16:creationId xmlns:a16="http://schemas.microsoft.com/office/drawing/2014/main" id="{47B8A921-0D3F-6808-7132-C4FA4471F39E}"/>
              </a:ext>
            </a:extLst>
          </p:cNvPr>
          <p:cNvCxnSpPr>
            <a:cxnSpLocks/>
            <a:endCxn id="17" idx="1"/>
          </p:cNvCxnSpPr>
          <p:nvPr/>
        </p:nvCxnSpPr>
        <p:spPr>
          <a:xfrm flipV="1">
            <a:off x="1858296" y="1630447"/>
            <a:ext cx="1248696" cy="672758"/>
          </a:xfrm>
          <a:prstGeom prst="bentConnector3">
            <a:avLst>
              <a:gd name="adj1" fmla="val 1181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ector: Angulado 21">
            <a:extLst>
              <a:ext uri="{FF2B5EF4-FFF2-40B4-BE49-F238E27FC236}">
                <a16:creationId xmlns:a16="http://schemas.microsoft.com/office/drawing/2014/main" id="{E0236407-374E-CA2A-A932-795FE5D2390D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3972753" y="1630447"/>
            <a:ext cx="1060513" cy="604051"/>
          </a:xfrm>
          <a:prstGeom prst="bentConnector3">
            <a:avLst>
              <a:gd name="adj1" fmla="val 100065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8A943BFF-E21F-5783-7C7C-BEB95E94E56E}"/>
              </a:ext>
            </a:extLst>
          </p:cNvPr>
          <p:cNvSpPr txBox="1"/>
          <p:nvPr/>
        </p:nvSpPr>
        <p:spPr>
          <a:xfrm>
            <a:off x="737419" y="562568"/>
            <a:ext cx="1785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Transformação?</a:t>
            </a:r>
          </a:p>
        </p:txBody>
      </p:sp>
    </p:spTree>
    <p:extLst>
      <p:ext uri="{BB962C8B-B14F-4D97-AF65-F5344CB8AC3E}">
        <p14:creationId xmlns:p14="http://schemas.microsoft.com/office/powerpoint/2010/main" val="17069919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5BF69-3BE0-F471-57FD-B37E9EF1F0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D7794477-00D8-30EE-E688-1759C1A4B746}"/>
              </a:ext>
            </a:extLst>
          </p:cNvPr>
          <p:cNvSpPr txBox="1"/>
          <p:nvPr/>
        </p:nvSpPr>
        <p:spPr>
          <a:xfrm>
            <a:off x="5304755" y="393291"/>
            <a:ext cx="15824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f(x) = y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623FBF1-207F-27D5-5F39-53EEF141C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6021" y="5395380"/>
            <a:ext cx="1648055" cy="590632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F459D6B4-84B2-176B-6E06-C20CAFB465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82799" y="5468179"/>
            <a:ext cx="1543265" cy="438211"/>
          </a:xfrm>
          <a:prstGeom prst="rect">
            <a:avLst/>
          </a:prstGeom>
        </p:spPr>
      </p:pic>
      <p:pic>
        <p:nvPicPr>
          <p:cNvPr id="13" name="Imagem 12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1650B789-5FEC-5648-FA5D-10E18255B0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171" y="1901392"/>
            <a:ext cx="4504932" cy="3211699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B36CD5D3-C804-DCD2-A193-4E33547C2B4C}"/>
              </a:ext>
            </a:extLst>
          </p:cNvPr>
          <p:cNvSpPr txBox="1"/>
          <p:nvPr/>
        </p:nvSpPr>
        <p:spPr>
          <a:xfrm>
            <a:off x="7312327" y="3328144"/>
            <a:ext cx="434094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Uma rede neural é uma composição de várias transformações afins (Álgebra Linear) combinadas com funções não lineares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870E5C5-FBB1-E313-59F1-7486C45925F4}"/>
              </a:ext>
            </a:extLst>
          </p:cNvPr>
          <p:cNvSpPr txBox="1"/>
          <p:nvPr/>
        </p:nvSpPr>
        <p:spPr>
          <a:xfrm>
            <a:off x="2474695" y="5395380"/>
            <a:ext cx="2585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https://tikz.net/neural_networks/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1F6B18CD-1490-FE53-69FF-BE294E01C9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2698" y="1299821"/>
            <a:ext cx="1362265" cy="333422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4D41B263-5C1B-2AD1-1ED7-EE2165F8BE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7830" y="1677523"/>
            <a:ext cx="2172003" cy="44773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C941007-06F2-9344-60D1-B953C747B8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96489" y="2249054"/>
            <a:ext cx="1514686" cy="323895"/>
          </a:xfrm>
          <a:prstGeom prst="rect">
            <a:avLst/>
          </a:prstGeom>
        </p:spPr>
      </p:pic>
      <p:cxnSp>
        <p:nvCxnSpPr>
          <p:cNvPr id="6" name="Conector: Angulado 5">
            <a:extLst>
              <a:ext uri="{FF2B5EF4-FFF2-40B4-BE49-F238E27FC236}">
                <a16:creationId xmlns:a16="http://schemas.microsoft.com/office/drawing/2014/main" id="{27F5FF0C-A879-2A20-EEA4-ED2B52E1FD2B}"/>
              </a:ext>
            </a:extLst>
          </p:cNvPr>
          <p:cNvCxnSpPr>
            <a:endCxn id="2" idx="0"/>
          </p:cNvCxnSpPr>
          <p:nvPr/>
        </p:nvCxnSpPr>
        <p:spPr>
          <a:xfrm>
            <a:off x="6961239" y="747234"/>
            <a:ext cx="2192592" cy="552587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5FBF2475-88FB-0851-72A4-CC67D0D215BD}"/>
              </a:ext>
            </a:extLst>
          </p:cNvPr>
          <p:cNvSpPr txBox="1"/>
          <p:nvPr/>
        </p:nvSpPr>
        <p:spPr>
          <a:xfrm>
            <a:off x="737419" y="562568"/>
            <a:ext cx="1489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Rede neural?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D651880-D652-C393-79D7-1A33C94F1C2A}"/>
              </a:ext>
            </a:extLst>
          </p:cNvPr>
          <p:cNvSpPr txBox="1"/>
          <p:nvPr/>
        </p:nvSpPr>
        <p:spPr>
          <a:xfrm>
            <a:off x="351985" y="3429000"/>
            <a:ext cx="961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Entrada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24A8EB7A-9D19-491C-B734-005587673749}"/>
              </a:ext>
            </a:extLst>
          </p:cNvPr>
          <p:cNvCxnSpPr/>
          <p:nvPr/>
        </p:nvCxnSpPr>
        <p:spPr>
          <a:xfrm>
            <a:off x="478861" y="3893574"/>
            <a:ext cx="70792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7561F38-D6E7-96A0-8B75-301FDAF33B28}"/>
              </a:ext>
            </a:extLst>
          </p:cNvPr>
          <p:cNvSpPr txBox="1"/>
          <p:nvPr/>
        </p:nvSpPr>
        <p:spPr>
          <a:xfrm>
            <a:off x="6141522" y="3429000"/>
            <a:ext cx="7457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Saída</a:t>
            </a:r>
          </a:p>
        </p:txBody>
      </p:sp>
      <p:cxnSp>
        <p:nvCxnSpPr>
          <p:cNvPr id="15" name="Conector de Seta Reta 14">
            <a:extLst>
              <a:ext uri="{FF2B5EF4-FFF2-40B4-BE49-F238E27FC236}">
                <a16:creationId xmlns:a16="http://schemas.microsoft.com/office/drawing/2014/main" id="{B7170D47-052A-414A-7948-18FF5D0130EA}"/>
              </a:ext>
            </a:extLst>
          </p:cNvPr>
          <p:cNvCxnSpPr/>
          <p:nvPr/>
        </p:nvCxnSpPr>
        <p:spPr>
          <a:xfrm>
            <a:off x="6209168" y="3893574"/>
            <a:ext cx="707922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15518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B888C1-45F4-4409-5A8C-30A7D6797D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7638B9BE-5CF9-70B6-028E-CED696253323}"/>
              </a:ext>
            </a:extLst>
          </p:cNvPr>
          <p:cNvSpPr txBox="1"/>
          <p:nvPr/>
        </p:nvSpPr>
        <p:spPr>
          <a:xfrm>
            <a:off x="3518165" y="2644170"/>
            <a:ext cx="5155707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Textinho?</a:t>
            </a:r>
          </a:p>
        </p:txBody>
      </p:sp>
    </p:spTree>
    <p:extLst>
      <p:ext uri="{BB962C8B-B14F-4D97-AF65-F5344CB8AC3E}">
        <p14:creationId xmlns:p14="http://schemas.microsoft.com/office/powerpoint/2010/main" val="380754868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1B4E4-0A26-BA73-8DD1-D566FD8E9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7AD01CC4-9A32-9A5D-D2F1-44B27C39755E}"/>
              </a:ext>
            </a:extLst>
          </p:cNvPr>
          <p:cNvSpPr txBox="1"/>
          <p:nvPr/>
        </p:nvSpPr>
        <p:spPr>
          <a:xfrm>
            <a:off x="3993342" y="393291"/>
            <a:ext cx="42053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textinhos?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E96FE73-43B7-2A94-E167-8A0F4C1A3BDF}"/>
              </a:ext>
            </a:extLst>
          </p:cNvPr>
          <p:cNvSpPr txBox="1"/>
          <p:nvPr/>
        </p:nvSpPr>
        <p:spPr>
          <a:xfrm>
            <a:off x="831707" y="1777455"/>
            <a:ext cx="2445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A </a:t>
            </a:r>
            <a:r>
              <a:rPr lang="pt-BR" sz="2400" b="1" dirty="0"/>
              <a:t>rainha</a:t>
            </a:r>
            <a:r>
              <a:rPr lang="pt-BR" sz="2400" dirty="0"/>
              <a:t> é bonita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933B563-243A-C57D-1EA4-34E0CC62CBA9}"/>
              </a:ext>
            </a:extLst>
          </p:cNvPr>
          <p:cNvSpPr txBox="1"/>
          <p:nvPr/>
        </p:nvSpPr>
        <p:spPr>
          <a:xfrm>
            <a:off x="3779907" y="3293806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C0F8FFDE-4F32-2843-3B36-EDC07EA06244}"/>
              </a:ext>
            </a:extLst>
          </p:cNvPr>
          <p:cNvSpPr txBox="1"/>
          <p:nvPr/>
        </p:nvSpPr>
        <p:spPr>
          <a:xfrm>
            <a:off x="3779907" y="3719227"/>
            <a:ext cx="809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rainha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227480A-F3BD-A92F-C5FB-7D569E7FE3D3}"/>
              </a:ext>
            </a:extLst>
          </p:cNvPr>
          <p:cNvSpPr txBox="1"/>
          <p:nvPr/>
        </p:nvSpPr>
        <p:spPr>
          <a:xfrm>
            <a:off x="3779907" y="4144648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é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E2C4FA23-6BA9-90CD-565A-40625B416397}"/>
              </a:ext>
            </a:extLst>
          </p:cNvPr>
          <p:cNvSpPr txBox="1"/>
          <p:nvPr/>
        </p:nvSpPr>
        <p:spPr>
          <a:xfrm>
            <a:off x="3779907" y="4513980"/>
            <a:ext cx="8201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bonita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09BACBCE-525C-E3E4-D560-14B69EE4AC6A}"/>
              </a:ext>
            </a:extLst>
          </p:cNvPr>
          <p:cNvSpPr txBox="1"/>
          <p:nvPr/>
        </p:nvSpPr>
        <p:spPr>
          <a:xfrm>
            <a:off x="3095787" y="2896429"/>
            <a:ext cx="1971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/>
              <a:t>Tokens</a:t>
            </a:r>
            <a:r>
              <a:rPr lang="pt-BR" sz="1200" dirty="0"/>
              <a:t> “Pedaços de frase”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A7B4DCA2-D332-AAEC-966B-047A1334D169}"/>
              </a:ext>
            </a:extLst>
          </p:cNvPr>
          <p:cNvSpPr txBox="1"/>
          <p:nvPr/>
        </p:nvSpPr>
        <p:spPr>
          <a:xfrm>
            <a:off x="5617519" y="2896429"/>
            <a:ext cx="292671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b="1" dirty="0" err="1"/>
              <a:t>Embedding</a:t>
            </a:r>
            <a:r>
              <a:rPr lang="pt-BR" sz="1200" dirty="0"/>
              <a:t> “significado numérico dela”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65FE1F95-59D1-A26F-BE28-CC138DE7D234}"/>
              </a:ext>
            </a:extLst>
          </p:cNvPr>
          <p:cNvSpPr txBox="1"/>
          <p:nvPr/>
        </p:nvSpPr>
        <p:spPr>
          <a:xfrm>
            <a:off x="6283744" y="3293806"/>
            <a:ext cx="136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vetor(4096) </a:t>
            </a: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1AAF75DF-70B3-0C08-32EA-3D9DD64032BE}"/>
              </a:ext>
            </a:extLst>
          </p:cNvPr>
          <p:cNvSpPr txBox="1"/>
          <p:nvPr/>
        </p:nvSpPr>
        <p:spPr>
          <a:xfrm>
            <a:off x="6283744" y="3719227"/>
            <a:ext cx="136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vetor(4096)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7FA627E4-24C0-A058-2A7A-8F404B595C32}"/>
              </a:ext>
            </a:extLst>
          </p:cNvPr>
          <p:cNvSpPr txBox="1"/>
          <p:nvPr/>
        </p:nvSpPr>
        <p:spPr>
          <a:xfrm>
            <a:off x="6283744" y="4144648"/>
            <a:ext cx="136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vetor(4096) </a:t>
            </a: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4B7253CD-58DD-0AAE-B3BA-6FE6CE19CD58}"/>
              </a:ext>
            </a:extLst>
          </p:cNvPr>
          <p:cNvSpPr txBox="1"/>
          <p:nvPr/>
        </p:nvSpPr>
        <p:spPr>
          <a:xfrm>
            <a:off x="6283744" y="4513980"/>
            <a:ext cx="13610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vetor(4096) </a:t>
            </a:r>
          </a:p>
        </p:txBody>
      </p:sp>
      <p:cxnSp>
        <p:nvCxnSpPr>
          <p:cNvPr id="33" name="Conector: Angulado 32">
            <a:extLst>
              <a:ext uri="{FF2B5EF4-FFF2-40B4-BE49-F238E27FC236}">
                <a16:creationId xmlns:a16="http://schemas.microsoft.com/office/drawing/2014/main" id="{F58889A7-4FA4-AC73-4892-F1CE8B90488D}"/>
              </a:ext>
            </a:extLst>
          </p:cNvPr>
          <p:cNvCxnSpPr/>
          <p:nvPr/>
        </p:nvCxnSpPr>
        <p:spPr>
          <a:xfrm>
            <a:off x="1022555" y="2330245"/>
            <a:ext cx="2526890" cy="1179871"/>
          </a:xfrm>
          <a:prstGeom prst="bentConnector3">
            <a:avLst>
              <a:gd name="adj1" fmla="val -58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: Angulado 34">
            <a:extLst>
              <a:ext uri="{FF2B5EF4-FFF2-40B4-BE49-F238E27FC236}">
                <a16:creationId xmlns:a16="http://schemas.microsoft.com/office/drawing/2014/main" id="{D75811F4-6D97-7A4C-1AD8-E1173F8167AD}"/>
              </a:ext>
            </a:extLst>
          </p:cNvPr>
          <p:cNvCxnSpPr>
            <a:cxnSpLocks/>
          </p:cNvCxnSpPr>
          <p:nvPr/>
        </p:nvCxnSpPr>
        <p:spPr>
          <a:xfrm>
            <a:off x="1582994" y="2330245"/>
            <a:ext cx="1966451" cy="1573161"/>
          </a:xfrm>
          <a:prstGeom prst="bentConnector3">
            <a:avLst>
              <a:gd name="adj1" fmla="val 5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: Angulado 38">
            <a:extLst>
              <a:ext uri="{FF2B5EF4-FFF2-40B4-BE49-F238E27FC236}">
                <a16:creationId xmlns:a16="http://schemas.microsoft.com/office/drawing/2014/main" id="{1744E0C6-AF05-39D1-ED35-7D5A26AB354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791301" y="2630132"/>
            <a:ext cx="2090194" cy="1308170"/>
          </a:xfrm>
          <a:prstGeom prst="bentConnector3">
            <a:avLst>
              <a:gd name="adj1" fmla="val 99862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ector: Angulado 44">
            <a:extLst>
              <a:ext uri="{FF2B5EF4-FFF2-40B4-BE49-F238E27FC236}">
                <a16:creationId xmlns:a16="http://schemas.microsoft.com/office/drawing/2014/main" id="{4C8CC1DA-B132-6ED2-B8AA-4F3EC521A1DA}"/>
              </a:ext>
            </a:extLst>
          </p:cNvPr>
          <p:cNvCxnSpPr>
            <a:cxnSpLocks/>
          </p:cNvCxnSpPr>
          <p:nvPr/>
        </p:nvCxnSpPr>
        <p:spPr>
          <a:xfrm rot="16200000" flipH="1">
            <a:off x="1909320" y="3117482"/>
            <a:ext cx="2415661" cy="746665"/>
          </a:xfrm>
          <a:prstGeom prst="bentConnector3">
            <a:avLst>
              <a:gd name="adj1" fmla="val 100064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de Seta Reta 48">
            <a:extLst>
              <a:ext uri="{FF2B5EF4-FFF2-40B4-BE49-F238E27FC236}">
                <a16:creationId xmlns:a16="http://schemas.microsoft.com/office/drawing/2014/main" id="{9D52FDDA-0079-0386-EBB1-DF081098CB43}"/>
              </a:ext>
            </a:extLst>
          </p:cNvPr>
          <p:cNvCxnSpPr>
            <a:cxnSpLocks/>
          </p:cNvCxnSpPr>
          <p:nvPr/>
        </p:nvCxnSpPr>
        <p:spPr>
          <a:xfrm>
            <a:off x="4927833" y="3510116"/>
            <a:ext cx="68968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ector de Seta Reta 52">
            <a:extLst>
              <a:ext uri="{FF2B5EF4-FFF2-40B4-BE49-F238E27FC236}">
                <a16:creationId xmlns:a16="http://schemas.microsoft.com/office/drawing/2014/main" id="{33DDEBE6-F706-7B1F-FDC0-470052F79393}"/>
              </a:ext>
            </a:extLst>
          </p:cNvPr>
          <p:cNvCxnSpPr>
            <a:cxnSpLocks/>
          </p:cNvCxnSpPr>
          <p:nvPr/>
        </p:nvCxnSpPr>
        <p:spPr>
          <a:xfrm>
            <a:off x="4927833" y="3918154"/>
            <a:ext cx="68968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Conector de Seta Reta 53">
            <a:extLst>
              <a:ext uri="{FF2B5EF4-FFF2-40B4-BE49-F238E27FC236}">
                <a16:creationId xmlns:a16="http://schemas.microsoft.com/office/drawing/2014/main" id="{08548554-D325-4F33-8E22-CEBB4A601D02}"/>
              </a:ext>
            </a:extLst>
          </p:cNvPr>
          <p:cNvCxnSpPr>
            <a:cxnSpLocks/>
          </p:cNvCxnSpPr>
          <p:nvPr/>
        </p:nvCxnSpPr>
        <p:spPr>
          <a:xfrm>
            <a:off x="4927833" y="4329314"/>
            <a:ext cx="68968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Conector de Seta Reta 54">
            <a:extLst>
              <a:ext uri="{FF2B5EF4-FFF2-40B4-BE49-F238E27FC236}">
                <a16:creationId xmlns:a16="http://schemas.microsoft.com/office/drawing/2014/main" id="{20586A36-A3D3-800D-BC5D-EEC1C6F35423}"/>
              </a:ext>
            </a:extLst>
          </p:cNvPr>
          <p:cNvCxnSpPr>
            <a:cxnSpLocks/>
          </p:cNvCxnSpPr>
          <p:nvPr/>
        </p:nvCxnSpPr>
        <p:spPr>
          <a:xfrm>
            <a:off x="4927833" y="4696849"/>
            <a:ext cx="689686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113284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E4AC53-7479-AD6B-EA3E-B03A0653C7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7E966D3-A691-AE3E-13E7-8CF76F6089E1}"/>
              </a:ext>
            </a:extLst>
          </p:cNvPr>
          <p:cNvSpPr txBox="1"/>
          <p:nvPr/>
        </p:nvSpPr>
        <p:spPr>
          <a:xfrm>
            <a:off x="3993342" y="393291"/>
            <a:ext cx="42053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textinhos?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AA0D159B-1F7F-625A-EB0F-1745A2750B0F}"/>
              </a:ext>
            </a:extLst>
          </p:cNvPr>
          <p:cNvCxnSpPr>
            <a:cxnSpLocks/>
          </p:cNvCxnSpPr>
          <p:nvPr/>
        </p:nvCxnSpPr>
        <p:spPr>
          <a:xfrm>
            <a:off x="5810865" y="4513006"/>
            <a:ext cx="131607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1D9E233-28AB-5CDE-782A-D192B0160152}"/>
              </a:ext>
            </a:extLst>
          </p:cNvPr>
          <p:cNvSpPr txBox="1"/>
          <p:nvPr/>
        </p:nvSpPr>
        <p:spPr>
          <a:xfrm>
            <a:off x="7315200" y="4328340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Homem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CCE20400-7544-79CB-E62A-5AD253D4A555}"/>
              </a:ext>
            </a:extLst>
          </p:cNvPr>
          <p:cNvCxnSpPr>
            <a:cxnSpLocks/>
          </p:cNvCxnSpPr>
          <p:nvPr/>
        </p:nvCxnSpPr>
        <p:spPr>
          <a:xfrm flipV="1">
            <a:off x="5810865" y="2320412"/>
            <a:ext cx="0" cy="21925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A350D84C-5D9E-1FB7-A65A-4DEC9C3BCB4D}"/>
              </a:ext>
            </a:extLst>
          </p:cNvPr>
          <p:cNvCxnSpPr>
            <a:cxnSpLocks/>
          </p:cNvCxnSpPr>
          <p:nvPr/>
        </p:nvCxnSpPr>
        <p:spPr>
          <a:xfrm flipH="1">
            <a:off x="5004619" y="4513006"/>
            <a:ext cx="806246" cy="8062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A981DB67-36C2-EE8E-0129-25D028ECBB18}"/>
              </a:ext>
            </a:extLst>
          </p:cNvPr>
          <p:cNvSpPr txBox="1"/>
          <p:nvPr/>
        </p:nvSpPr>
        <p:spPr>
          <a:xfrm>
            <a:off x="4313125" y="5319252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Mulher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B4F6AD85-61C0-31B3-AC06-806BF0497DF9}"/>
              </a:ext>
            </a:extLst>
          </p:cNvPr>
          <p:cNvSpPr txBox="1"/>
          <p:nvPr/>
        </p:nvSpPr>
        <p:spPr>
          <a:xfrm>
            <a:off x="5183898" y="1907423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Monarquia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BE8DA073-ADEE-6AEA-BF15-6D578E6581CC}"/>
              </a:ext>
            </a:extLst>
          </p:cNvPr>
          <p:cNvSpPr txBox="1"/>
          <p:nvPr/>
        </p:nvSpPr>
        <p:spPr>
          <a:xfrm>
            <a:off x="831707" y="1777455"/>
            <a:ext cx="2445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A </a:t>
            </a:r>
            <a:r>
              <a:rPr lang="pt-BR" sz="2400" b="1" dirty="0"/>
              <a:t>rainha</a:t>
            </a:r>
            <a:r>
              <a:rPr lang="pt-BR" sz="2400" dirty="0"/>
              <a:t> é bonita</a:t>
            </a:r>
          </a:p>
        </p:txBody>
      </p:sp>
    </p:spTree>
    <p:extLst>
      <p:ext uri="{BB962C8B-B14F-4D97-AF65-F5344CB8AC3E}">
        <p14:creationId xmlns:p14="http://schemas.microsoft.com/office/powerpoint/2010/main" val="26772989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9A7E66-42F5-6A58-8A4D-C2B69F5069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24F698F6-591C-301B-BE19-E93C5CB8DE5C}"/>
              </a:ext>
            </a:extLst>
          </p:cNvPr>
          <p:cNvSpPr txBox="1"/>
          <p:nvPr/>
        </p:nvSpPr>
        <p:spPr>
          <a:xfrm>
            <a:off x="3993342" y="393291"/>
            <a:ext cx="42053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textinhos?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2AB0D2DE-8E1F-3B2C-D7C2-39B977BADAAB}"/>
              </a:ext>
            </a:extLst>
          </p:cNvPr>
          <p:cNvCxnSpPr>
            <a:cxnSpLocks/>
          </p:cNvCxnSpPr>
          <p:nvPr/>
        </p:nvCxnSpPr>
        <p:spPr>
          <a:xfrm>
            <a:off x="5810865" y="4513006"/>
            <a:ext cx="131607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0D4346D-6FD3-D272-9566-E2126F1FD091}"/>
              </a:ext>
            </a:extLst>
          </p:cNvPr>
          <p:cNvSpPr txBox="1"/>
          <p:nvPr/>
        </p:nvSpPr>
        <p:spPr>
          <a:xfrm>
            <a:off x="7315200" y="4328340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Homem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560F5423-6658-1031-8861-5DC8D2992CB1}"/>
              </a:ext>
            </a:extLst>
          </p:cNvPr>
          <p:cNvCxnSpPr>
            <a:cxnSpLocks/>
          </p:cNvCxnSpPr>
          <p:nvPr/>
        </p:nvCxnSpPr>
        <p:spPr>
          <a:xfrm flipV="1">
            <a:off x="5810865" y="2320412"/>
            <a:ext cx="0" cy="21925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03C0DB47-9FD3-497B-C566-1CAAC4992769}"/>
              </a:ext>
            </a:extLst>
          </p:cNvPr>
          <p:cNvCxnSpPr>
            <a:cxnSpLocks/>
          </p:cNvCxnSpPr>
          <p:nvPr/>
        </p:nvCxnSpPr>
        <p:spPr>
          <a:xfrm flipH="1">
            <a:off x="5004619" y="4513006"/>
            <a:ext cx="806246" cy="8062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2FED805C-17AF-80E2-F306-AFBFD71A57A6}"/>
              </a:ext>
            </a:extLst>
          </p:cNvPr>
          <p:cNvSpPr txBox="1"/>
          <p:nvPr/>
        </p:nvSpPr>
        <p:spPr>
          <a:xfrm>
            <a:off x="4313125" y="5319252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Mulher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C549E2E8-4F14-E287-5099-367235F0B58B}"/>
              </a:ext>
            </a:extLst>
          </p:cNvPr>
          <p:cNvSpPr txBox="1"/>
          <p:nvPr/>
        </p:nvSpPr>
        <p:spPr>
          <a:xfrm>
            <a:off x="5183898" y="1907423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Monarquia</a:t>
            </a:r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5EC028AE-D5F8-EE56-A1F7-3E01F693011D}"/>
              </a:ext>
            </a:extLst>
          </p:cNvPr>
          <p:cNvCxnSpPr/>
          <p:nvPr/>
        </p:nvCxnSpPr>
        <p:spPr>
          <a:xfrm flipV="1">
            <a:off x="5004619" y="3156155"/>
            <a:ext cx="0" cy="208443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060D86BC-BF46-CAA4-9D3A-4795FDC2E199}"/>
              </a:ext>
            </a:extLst>
          </p:cNvPr>
          <p:cNvCxnSpPr>
            <a:cxnSpLocks/>
          </p:cNvCxnSpPr>
          <p:nvPr/>
        </p:nvCxnSpPr>
        <p:spPr>
          <a:xfrm flipV="1">
            <a:off x="5004619" y="2461421"/>
            <a:ext cx="658762" cy="694734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Elipse 23">
            <a:extLst>
              <a:ext uri="{FF2B5EF4-FFF2-40B4-BE49-F238E27FC236}">
                <a16:creationId xmlns:a16="http://schemas.microsoft.com/office/drawing/2014/main" id="{E00DCECF-F581-C4A7-CFA9-F1FC5F9A8199}"/>
              </a:ext>
            </a:extLst>
          </p:cNvPr>
          <p:cNvSpPr/>
          <p:nvPr/>
        </p:nvSpPr>
        <p:spPr>
          <a:xfrm>
            <a:off x="4876816" y="3028353"/>
            <a:ext cx="255603" cy="255603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E9271A66-C8BA-2848-3B05-DE544B9C87CF}"/>
              </a:ext>
            </a:extLst>
          </p:cNvPr>
          <p:cNvSpPr txBox="1"/>
          <p:nvPr/>
        </p:nvSpPr>
        <p:spPr>
          <a:xfrm>
            <a:off x="3132188" y="2672696"/>
            <a:ext cx="1399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Isso é uma rainha!</a:t>
            </a:r>
          </a:p>
        </p:txBody>
      </p: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752A024E-428E-D141-1197-7C793C84F3C6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4532187" y="2811196"/>
            <a:ext cx="296912" cy="2171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87FDE29C-99E4-3C0E-1C14-2CDAFC37A995}"/>
              </a:ext>
            </a:extLst>
          </p:cNvPr>
          <p:cNvSpPr txBox="1"/>
          <p:nvPr/>
        </p:nvSpPr>
        <p:spPr>
          <a:xfrm>
            <a:off x="831707" y="1777455"/>
            <a:ext cx="2445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A </a:t>
            </a:r>
            <a:r>
              <a:rPr lang="pt-BR" sz="2400" b="1" dirty="0"/>
              <a:t>rainha</a:t>
            </a:r>
            <a:r>
              <a:rPr lang="pt-BR" sz="2400" dirty="0"/>
              <a:t> é bonita</a:t>
            </a:r>
          </a:p>
        </p:txBody>
      </p:sp>
    </p:spTree>
    <p:extLst>
      <p:ext uri="{BB962C8B-B14F-4D97-AF65-F5344CB8AC3E}">
        <p14:creationId xmlns:p14="http://schemas.microsoft.com/office/powerpoint/2010/main" val="309105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CE410-C218-932E-6329-C71B6FFB6A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58DAEE3-A95A-0EF8-7E0C-D4FF13F8226A}"/>
              </a:ext>
            </a:extLst>
          </p:cNvPr>
          <p:cNvSpPr txBox="1"/>
          <p:nvPr/>
        </p:nvSpPr>
        <p:spPr>
          <a:xfrm>
            <a:off x="3071781" y="2644170"/>
            <a:ext cx="60484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Mapa da IA</a:t>
            </a:r>
          </a:p>
        </p:txBody>
      </p:sp>
    </p:spTree>
    <p:extLst>
      <p:ext uri="{BB962C8B-B14F-4D97-AF65-F5344CB8AC3E}">
        <p14:creationId xmlns:p14="http://schemas.microsoft.com/office/powerpoint/2010/main" val="358227615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9D934B-A34A-BDF7-A022-59522C8B0F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33CE8B2-B9F0-847C-FB93-2BF6BF39A7A4}"/>
              </a:ext>
            </a:extLst>
          </p:cNvPr>
          <p:cNvSpPr txBox="1"/>
          <p:nvPr/>
        </p:nvSpPr>
        <p:spPr>
          <a:xfrm>
            <a:off x="3993342" y="393291"/>
            <a:ext cx="42053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textinhos?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D5830B97-331B-FD97-0B31-A0D1725B2C05}"/>
              </a:ext>
            </a:extLst>
          </p:cNvPr>
          <p:cNvCxnSpPr>
            <a:cxnSpLocks/>
          </p:cNvCxnSpPr>
          <p:nvPr/>
        </p:nvCxnSpPr>
        <p:spPr>
          <a:xfrm>
            <a:off x="5810865" y="4513006"/>
            <a:ext cx="131607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5AFA366-F06A-F14D-BA67-130A4FC6C088}"/>
              </a:ext>
            </a:extLst>
          </p:cNvPr>
          <p:cNvSpPr txBox="1"/>
          <p:nvPr/>
        </p:nvSpPr>
        <p:spPr>
          <a:xfrm>
            <a:off x="7315200" y="4328340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Homem</a:t>
            </a:r>
          </a:p>
        </p:txBody>
      </p:sp>
      <p:cxnSp>
        <p:nvCxnSpPr>
          <p:cNvPr id="12" name="Conector de Seta Reta 11">
            <a:extLst>
              <a:ext uri="{FF2B5EF4-FFF2-40B4-BE49-F238E27FC236}">
                <a16:creationId xmlns:a16="http://schemas.microsoft.com/office/drawing/2014/main" id="{8E15A9DE-0930-34B8-3518-2EFA4C21EE65}"/>
              </a:ext>
            </a:extLst>
          </p:cNvPr>
          <p:cNvCxnSpPr>
            <a:cxnSpLocks/>
          </p:cNvCxnSpPr>
          <p:nvPr/>
        </p:nvCxnSpPr>
        <p:spPr>
          <a:xfrm flipV="1">
            <a:off x="5810865" y="2320412"/>
            <a:ext cx="0" cy="219259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959B428D-9FBF-289C-A797-775F51D67BAE}"/>
              </a:ext>
            </a:extLst>
          </p:cNvPr>
          <p:cNvCxnSpPr>
            <a:cxnSpLocks/>
          </p:cNvCxnSpPr>
          <p:nvPr/>
        </p:nvCxnSpPr>
        <p:spPr>
          <a:xfrm flipH="1">
            <a:off x="5004619" y="4513006"/>
            <a:ext cx="806246" cy="8062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FB5560A7-4936-0AC6-705F-ECA6FD5CE0C1}"/>
              </a:ext>
            </a:extLst>
          </p:cNvPr>
          <p:cNvSpPr txBox="1"/>
          <p:nvPr/>
        </p:nvSpPr>
        <p:spPr>
          <a:xfrm>
            <a:off x="4313125" y="5319252"/>
            <a:ext cx="8803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Mulher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68C6E86B-E0CC-94CA-E200-067DC0905FA3}"/>
              </a:ext>
            </a:extLst>
          </p:cNvPr>
          <p:cNvSpPr txBox="1"/>
          <p:nvPr/>
        </p:nvSpPr>
        <p:spPr>
          <a:xfrm>
            <a:off x="5183898" y="1907423"/>
            <a:ext cx="12539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Monarquia</a:t>
            </a:r>
          </a:p>
        </p:txBody>
      </p:sp>
      <p:cxnSp>
        <p:nvCxnSpPr>
          <p:cNvPr id="20" name="Conector reto 19">
            <a:extLst>
              <a:ext uri="{FF2B5EF4-FFF2-40B4-BE49-F238E27FC236}">
                <a16:creationId xmlns:a16="http://schemas.microsoft.com/office/drawing/2014/main" id="{34B05114-F597-1934-89FC-79940C2B0E6E}"/>
              </a:ext>
            </a:extLst>
          </p:cNvPr>
          <p:cNvCxnSpPr/>
          <p:nvPr/>
        </p:nvCxnSpPr>
        <p:spPr>
          <a:xfrm flipV="1">
            <a:off x="5004619" y="3156155"/>
            <a:ext cx="0" cy="2084439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10FFF597-0852-5A00-2433-764AE9E22117}"/>
              </a:ext>
            </a:extLst>
          </p:cNvPr>
          <p:cNvCxnSpPr>
            <a:cxnSpLocks/>
          </p:cNvCxnSpPr>
          <p:nvPr/>
        </p:nvCxnSpPr>
        <p:spPr>
          <a:xfrm flipV="1">
            <a:off x="5004619" y="2461421"/>
            <a:ext cx="658762" cy="694734"/>
          </a:xfrm>
          <a:prstGeom prst="line">
            <a:avLst/>
          </a:prstGeom>
          <a:ln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Elipse 23">
            <a:extLst>
              <a:ext uri="{FF2B5EF4-FFF2-40B4-BE49-F238E27FC236}">
                <a16:creationId xmlns:a16="http://schemas.microsoft.com/office/drawing/2014/main" id="{7A7E67B2-581C-E79C-8DF3-732CF4866009}"/>
              </a:ext>
            </a:extLst>
          </p:cNvPr>
          <p:cNvSpPr/>
          <p:nvPr/>
        </p:nvSpPr>
        <p:spPr>
          <a:xfrm>
            <a:off x="4876816" y="3028353"/>
            <a:ext cx="255603" cy="255603"/>
          </a:xfrm>
          <a:prstGeom prst="ellipse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23D7A34C-A83C-26EB-5D4C-93CC97F13880}"/>
              </a:ext>
            </a:extLst>
          </p:cNvPr>
          <p:cNvSpPr txBox="1"/>
          <p:nvPr/>
        </p:nvSpPr>
        <p:spPr>
          <a:xfrm>
            <a:off x="3132188" y="2672696"/>
            <a:ext cx="13999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Isso é uma rainha!</a:t>
            </a:r>
          </a:p>
        </p:txBody>
      </p: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B9708D0E-6291-2FA2-8163-2EA948D0289F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4532187" y="2811196"/>
            <a:ext cx="296912" cy="2171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2F06D17E-D2E5-D300-A335-FEC1351AACB7}"/>
              </a:ext>
            </a:extLst>
          </p:cNvPr>
          <p:cNvSpPr txBox="1"/>
          <p:nvPr/>
        </p:nvSpPr>
        <p:spPr>
          <a:xfrm>
            <a:off x="831707" y="1777455"/>
            <a:ext cx="24457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/>
              <a:t>A </a:t>
            </a:r>
            <a:r>
              <a:rPr lang="pt-BR" sz="2400" b="1" dirty="0"/>
              <a:t>rainha</a:t>
            </a:r>
            <a:r>
              <a:rPr lang="pt-BR" sz="2400" dirty="0"/>
              <a:t> é bonita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C646EEE-9430-29D0-E430-B5C7C3BF7802}"/>
              </a:ext>
            </a:extLst>
          </p:cNvPr>
          <p:cNvSpPr txBox="1"/>
          <p:nvPr/>
        </p:nvSpPr>
        <p:spPr>
          <a:xfrm>
            <a:off x="3069221" y="1257754"/>
            <a:ext cx="15259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Mas quem é bonita?</a:t>
            </a:r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16189740-05DE-1AF5-DEF8-9C024637241F}"/>
              </a:ext>
            </a:extLst>
          </p:cNvPr>
          <p:cNvCxnSpPr>
            <a:cxnSpLocks/>
          </p:cNvCxnSpPr>
          <p:nvPr/>
        </p:nvCxnSpPr>
        <p:spPr>
          <a:xfrm flipV="1">
            <a:off x="3069221" y="1534753"/>
            <a:ext cx="208220" cy="2427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m 8">
            <a:extLst>
              <a:ext uri="{FF2B5EF4-FFF2-40B4-BE49-F238E27FC236}">
                <a16:creationId xmlns:a16="http://schemas.microsoft.com/office/drawing/2014/main" id="{D65DA8A8-BD62-9686-C1D5-76195B8CB0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94433" y="1907423"/>
            <a:ext cx="3239031" cy="36164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587094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CF8DF6-EFA3-2405-FE8A-E0EF5FD9A0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9A9AB661-00E0-863E-6C28-88EE969F694C}"/>
              </a:ext>
            </a:extLst>
          </p:cNvPr>
          <p:cNvSpPr txBox="1"/>
          <p:nvPr/>
        </p:nvSpPr>
        <p:spPr>
          <a:xfrm>
            <a:off x="3993342" y="393291"/>
            <a:ext cx="42053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textinhos?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2217B70-A53B-1DE2-B461-1D795ADBE6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51" y="1375540"/>
            <a:ext cx="9268567" cy="17471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78833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581341-9122-3B3E-EF55-51C87B6CE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9060F60F-B80F-36F4-222B-73DE00CE4C20}"/>
              </a:ext>
            </a:extLst>
          </p:cNvPr>
          <p:cNvSpPr txBox="1"/>
          <p:nvPr/>
        </p:nvSpPr>
        <p:spPr>
          <a:xfrm>
            <a:off x="3993342" y="393291"/>
            <a:ext cx="420531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textinhos?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A9D868CB-0200-47A3-0C4F-57D790445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651" y="1375540"/>
            <a:ext cx="9268567" cy="174717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m 4" descr="Uma imagem contendo mesa&#10;&#10;O conteúdo gerado por IA pode estar incorreto.">
            <a:extLst>
              <a:ext uri="{FF2B5EF4-FFF2-40B4-BE49-F238E27FC236}">
                <a16:creationId xmlns:a16="http://schemas.microsoft.com/office/drawing/2014/main" id="{DD6AA310-A99C-C099-30B1-748F9E17B3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6775" y="2249129"/>
            <a:ext cx="4898644" cy="3712129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FE861118-4821-61C7-F051-C026CF4631A0}"/>
              </a:ext>
            </a:extLst>
          </p:cNvPr>
          <p:cNvSpPr txBox="1"/>
          <p:nvPr/>
        </p:nvSpPr>
        <p:spPr>
          <a:xfrm>
            <a:off x="6506775" y="6059580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https://docs.3lc.ai/3lc/latest/user-guide/python-package/embeddings.html</a:t>
            </a:r>
          </a:p>
        </p:txBody>
      </p:sp>
    </p:spTree>
    <p:extLst>
      <p:ext uri="{BB962C8B-B14F-4D97-AF65-F5344CB8AC3E}">
        <p14:creationId xmlns:p14="http://schemas.microsoft.com/office/powerpoint/2010/main" val="140171159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36258-BC28-86AF-E4FC-3F7B16360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17496B46-CA52-C588-FA99-E8213AE0CD5D}"/>
              </a:ext>
            </a:extLst>
          </p:cNvPr>
          <p:cNvSpPr txBox="1"/>
          <p:nvPr/>
        </p:nvSpPr>
        <p:spPr>
          <a:xfrm>
            <a:off x="3593988" y="2644170"/>
            <a:ext cx="500406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Gatinho?</a:t>
            </a:r>
          </a:p>
        </p:txBody>
      </p:sp>
    </p:spTree>
    <p:extLst>
      <p:ext uri="{BB962C8B-B14F-4D97-AF65-F5344CB8AC3E}">
        <p14:creationId xmlns:p14="http://schemas.microsoft.com/office/powerpoint/2010/main" val="6819874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C2CABF-7F92-1A86-9E43-EB9385287B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ADA9D21F-E063-F47E-A093-B6D6F0F9DC81}"/>
              </a:ext>
            </a:extLst>
          </p:cNvPr>
          <p:cNvSpPr txBox="1"/>
          <p:nvPr/>
        </p:nvSpPr>
        <p:spPr>
          <a:xfrm>
            <a:off x="4063683" y="393291"/>
            <a:ext cx="40646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gatinhos?</a:t>
            </a:r>
          </a:p>
        </p:txBody>
      </p:sp>
      <p:pic>
        <p:nvPicPr>
          <p:cNvPr id="5" name="Imagem 4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5F439742-BEE9-1757-DB61-748FB4D177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471949" y="962965"/>
            <a:ext cx="1497900" cy="1260988"/>
          </a:xfrm>
          <a:prstGeom prst="rect">
            <a:avLst/>
          </a:prstGeom>
        </p:spPr>
      </p:pic>
      <p:pic>
        <p:nvPicPr>
          <p:cNvPr id="15" name="Imagem 14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BBDB40A6-37F3-5257-7B71-71DC9ACAA8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426" y="2337169"/>
            <a:ext cx="1602658" cy="1602658"/>
          </a:xfrm>
          <a:prstGeom prst="rect">
            <a:avLst/>
          </a:prstGeom>
        </p:spPr>
      </p:pic>
      <p:cxnSp>
        <p:nvCxnSpPr>
          <p:cNvPr id="18" name="Conector: Angulado 17">
            <a:extLst>
              <a:ext uri="{FF2B5EF4-FFF2-40B4-BE49-F238E27FC236}">
                <a16:creationId xmlns:a16="http://schemas.microsoft.com/office/drawing/2014/main" id="{A5A187DC-0914-06DE-117E-F0139FB73263}"/>
              </a:ext>
            </a:extLst>
          </p:cNvPr>
          <p:cNvCxnSpPr>
            <a:cxnSpLocks/>
            <a:stCxn id="5" idx="2"/>
            <a:endCxn id="15" idx="1"/>
          </p:cNvCxnSpPr>
          <p:nvPr/>
        </p:nvCxnSpPr>
        <p:spPr>
          <a:xfrm rot="16200000" flipH="1">
            <a:off x="1254390" y="2190461"/>
            <a:ext cx="914545" cy="981527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">
            <a:extLst>
              <a:ext uri="{FF2B5EF4-FFF2-40B4-BE49-F238E27FC236}">
                <a16:creationId xmlns:a16="http://schemas.microsoft.com/office/drawing/2014/main" id="{F6164F34-036A-F150-49C1-2BEA205C3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5626" y="5013363"/>
            <a:ext cx="21336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pt-BR" sz="1200" b="1" dirty="0"/>
              <a:t>ResNet50</a:t>
            </a:r>
            <a:endParaRPr kumimoji="0" lang="pt-BR" altLang="pt-BR" sz="12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 canais (</a:t>
            </a:r>
            <a:r>
              <a:rPr kumimoji="0" lang="pt-BR" altLang="pt-BR" sz="120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</a:t>
            </a:r>
            <a:r>
              <a:rPr kumimoji="0" lang="pt-BR" altLang="pt-BR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Green, Blue)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pt-BR" altLang="pt-BR" sz="12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224 × 224 pixels</a:t>
            </a:r>
          </a:p>
        </p:txBody>
      </p:sp>
      <p:pic>
        <p:nvPicPr>
          <p:cNvPr id="32" name="Imagem 31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2F246163-8904-633F-A586-43B7FBEB78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999" t="10755" b="73369"/>
          <a:stretch>
            <a:fillRect/>
          </a:stretch>
        </p:blipFill>
        <p:spPr>
          <a:xfrm>
            <a:off x="4249234" y="3036922"/>
            <a:ext cx="2554690" cy="2896851"/>
          </a:xfrm>
          <a:prstGeom prst="rect">
            <a:avLst/>
          </a:prstGeom>
        </p:spPr>
      </p:pic>
      <p:cxnSp>
        <p:nvCxnSpPr>
          <p:cNvPr id="34" name="Conector: Angulado 33">
            <a:extLst>
              <a:ext uri="{FF2B5EF4-FFF2-40B4-BE49-F238E27FC236}">
                <a16:creationId xmlns:a16="http://schemas.microsoft.com/office/drawing/2014/main" id="{E49F1F4C-1028-807F-697B-10E92D2E1F9F}"/>
              </a:ext>
            </a:extLst>
          </p:cNvPr>
          <p:cNvCxnSpPr>
            <a:cxnSpLocks/>
            <a:stCxn id="15" idx="2"/>
            <a:endCxn id="32" idx="1"/>
          </p:cNvCxnSpPr>
          <p:nvPr/>
        </p:nvCxnSpPr>
        <p:spPr>
          <a:xfrm rot="16200000" flipH="1">
            <a:off x="3353734" y="3589847"/>
            <a:ext cx="545521" cy="124547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ector de Seta Reta 47">
            <a:extLst>
              <a:ext uri="{FF2B5EF4-FFF2-40B4-BE49-F238E27FC236}">
                <a16:creationId xmlns:a16="http://schemas.microsoft.com/office/drawing/2014/main" id="{95F3BB86-7490-B58D-C316-AAED2A2CAC78}"/>
              </a:ext>
            </a:extLst>
          </p:cNvPr>
          <p:cNvCxnSpPr>
            <a:cxnSpLocks/>
            <a:endCxn id="50" idx="1"/>
          </p:cNvCxnSpPr>
          <p:nvPr/>
        </p:nvCxnSpPr>
        <p:spPr>
          <a:xfrm flipV="1">
            <a:off x="6469626" y="4300681"/>
            <a:ext cx="1162800" cy="32048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2EC748AD-3BDC-5E27-2699-7BEECA051069}"/>
              </a:ext>
            </a:extLst>
          </p:cNvPr>
          <p:cNvSpPr txBox="1"/>
          <p:nvPr/>
        </p:nvSpPr>
        <p:spPr>
          <a:xfrm>
            <a:off x="7632426" y="4116015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0.01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D722ADDA-D28B-D5F8-B081-DBE3147E46A2}"/>
              </a:ext>
            </a:extLst>
          </p:cNvPr>
          <p:cNvSpPr txBox="1"/>
          <p:nvPr/>
        </p:nvSpPr>
        <p:spPr>
          <a:xfrm>
            <a:off x="6627391" y="2152503"/>
            <a:ext cx="620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0.99</a:t>
            </a:r>
          </a:p>
        </p:txBody>
      </p:sp>
      <p:cxnSp>
        <p:nvCxnSpPr>
          <p:cNvPr id="52" name="Conector de Seta Reta 51">
            <a:extLst>
              <a:ext uri="{FF2B5EF4-FFF2-40B4-BE49-F238E27FC236}">
                <a16:creationId xmlns:a16="http://schemas.microsoft.com/office/drawing/2014/main" id="{6BF7B3DD-C35C-50DC-033C-B040B648232D}"/>
              </a:ext>
            </a:extLst>
          </p:cNvPr>
          <p:cNvCxnSpPr>
            <a:cxnSpLocks/>
            <a:endCxn id="51" idx="2"/>
          </p:cNvCxnSpPr>
          <p:nvPr/>
        </p:nvCxnSpPr>
        <p:spPr>
          <a:xfrm flipV="1">
            <a:off x="5958348" y="2521835"/>
            <a:ext cx="979385" cy="105132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293255CC-96A9-FA75-39DD-8DF4987647AE}"/>
              </a:ext>
            </a:extLst>
          </p:cNvPr>
          <p:cNvSpPr txBox="1"/>
          <p:nvPr/>
        </p:nvSpPr>
        <p:spPr>
          <a:xfrm>
            <a:off x="3159151" y="6187710"/>
            <a:ext cx="473485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[0.73, 0.41, 0.88, 0.56, 0.92, 0.37, 0.64, 0.29, 0.77, 0.53, 0.18, 0.94,...</a:t>
            </a:r>
          </a:p>
        </p:txBody>
      </p:sp>
    </p:spTree>
    <p:extLst>
      <p:ext uri="{BB962C8B-B14F-4D97-AF65-F5344CB8AC3E}">
        <p14:creationId xmlns:p14="http://schemas.microsoft.com/office/powerpoint/2010/main" val="2100971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B81B1-852A-DFB2-AAC4-3F3D3810B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E9E60132-D1D2-95B5-02D5-BAD44D1B67D7}"/>
              </a:ext>
            </a:extLst>
          </p:cNvPr>
          <p:cNvSpPr txBox="1"/>
          <p:nvPr/>
        </p:nvSpPr>
        <p:spPr>
          <a:xfrm>
            <a:off x="4063683" y="393291"/>
            <a:ext cx="40646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gatinhos?</a:t>
            </a:r>
          </a:p>
        </p:txBody>
      </p:sp>
      <p:pic>
        <p:nvPicPr>
          <p:cNvPr id="5" name="Imagem 4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2A8AA032-4252-35ED-CE03-37A67B7CD5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471949" y="962965"/>
            <a:ext cx="1497900" cy="1260988"/>
          </a:xfrm>
          <a:prstGeom prst="rect">
            <a:avLst/>
          </a:prstGeom>
        </p:spPr>
      </p:pic>
      <p:cxnSp>
        <p:nvCxnSpPr>
          <p:cNvPr id="18" name="Conector: Angulado 17">
            <a:extLst>
              <a:ext uri="{FF2B5EF4-FFF2-40B4-BE49-F238E27FC236}">
                <a16:creationId xmlns:a16="http://schemas.microsoft.com/office/drawing/2014/main" id="{4803AE0D-2D90-0D81-6ABF-FFBF7E141747}"/>
              </a:ext>
            </a:extLst>
          </p:cNvPr>
          <p:cNvCxnSpPr>
            <a:cxnSpLocks/>
            <a:stCxn id="5" idx="2"/>
          </p:cNvCxnSpPr>
          <p:nvPr/>
        </p:nvCxnSpPr>
        <p:spPr>
          <a:xfrm rot="16200000" flipH="1">
            <a:off x="1879150" y="1565702"/>
            <a:ext cx="914543" cy="22310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1679434B-7AB1-1FFD-0DAC-224C81748A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630964" y="4634048"/>
            <a:ext cx="1179870" cy="1768252"/>
          </a:xfrm>
          <a:prstGeom prst="rect">
            <a:avLst/>
          </a:prstGeom>
        </p:spPr>
      </p:pic>
      <p:cxnSp>
        <p:nvCxnSpPr>
          <p:cNvPr id="6" name="Conector: Angulado 5">
            <a:extLst>
              <a:ext uri="{FF2B5EF4-FFF2-40B4-BE49-F238E27FC236}">
                <a16:creationId xmlns:a16="http://schemas.microsoft.com/office/drawing/2014/main" id="{69F5E3D2-BF16-1C20-76E0-D2BF8F88ADB1}"/>
              </a:ext>
            </a:extLst>
          </p:cNvPr>
          <p:cNvCxnSpPr>
            <a:cxnSpLocks/>
            <a:stCxn id="4" idx="0"/>
          </p:cNvCxnSpPr>
          <p:nvPr/>
        </p:nvCxnSpPr>
        <p:spPr>
          <a:xfrm rot="5400000" flipH="1" flipV="1">
            <a:off x="1879149" y="3061254"/>
            <a:ext cx="914544" cy="2231044"/>
          </a:xfrm>
          <a:prstGeom prst="bentConnector2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Imagem 8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643764F7-5E96-4D60-E1CA-D9E3A583B2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353" y="1823150"/>
            <a:ext cx="4504932" cy="3211699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F3F5DB54-6095-373E-FB8F-9C7D95285F07}"/>
              </a:ext>
            </a:extLst>
          </p:cNvPr>
          <p:cNvSpPr txBox="1"/>
          <p:nvPr/>
        </p:nvSpPr>
        <p:spPr>
          <a:xfrm rot="5400000">
            <a:off x="1297456" y="3581004"/>
            <a:ext cx="473485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[0.73, 0.41, 0.88, 0.56, 0.92, 0.37, 0.64, 0.29, 0.77, 0.53, 0.18, 0.94,...</a:t>
            </a:r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D8E98549-771C-BD13-8DD5-281C562A189C}"/>
              </a:ext>
            </a:extLst>
          </p:cNvPr>
          <p:cNvSpPr txBox="1"/>
          <p:nvPr/>
        </p:nvSpPr>
        <p:spPr>
          <a:xfrm>
            <a:off x="5063613" y="5267560"/>
            <a:ext cx="2585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https://tikz.net/neural_networks/</a:t>
            </a:r>
          </a:p>
        </p:txBody>
      </p:sp>
    </p:spTree>
    <p:extLst>
      <p:ext uri="{BB962C8B-B14F-4D97-AF65-F5344CB8AC3E}">
        <p14:creationId xmlns:p14="http://schemas.microsoft.com/office/powerpoint/2010/main" val="92270129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6A90F-5CB0-5E28-BB08-0D1651F530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1923988A-348B-932D-EACB-09992D7EADCF}"/>
              </a:ext>
            </a:extLst>
          </p:cNvPr>
          <p:cNvSpPr txBox="1"/>
          <p:nvPr/>
        </p:nvSpPr>
        <p:spPr>
          <a:xfrm>
            <a:off x="4063683" y="393291"/>
            <a:ext cx="40646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gatinhos?</a:t>
            </a:r>
          </a:p>
        </p:txBody>
      </p:sp>
      <p:pic>
        <p:nvPicPr>
          <p:cNvPr id="5" name="Imagem 4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B30359F9-F56E-0512-89E6-D684271E9B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471949" y="962965"/>
            <a:ext cx="1497900" cy="1260988"/>
          </a:xfrm>
          <a:prstGeom prst="rect">
            <a:avLst/>
          </a:prstGeom>
        </p:spPr>
      </p:pic>
      <p:cxnSp>
        <p:nvCxnSpPr>
          <p:cNvPr id="18" name="Conector: Angulado 17">
            <a:extLst>
              <a:ext uri="{FF2B5EF4-FFF2-40B4-BE49-F238E27FC236}">
                <a16:creationId xmlns:a16="http://schemas.microsoft.com/office/drawing/2014/main" id="{303F9B13-4792-6A2C-DB4A-05AB0B3666F3}"/>
              </a:ext>
            </a:extLst>
          </p:cNvPr>
          <p:cNvCxnSpPr>
            <a:cxnSpLocks/>
            <a:stCxn id="5" idx="2"/>
          </p:cNvCxnSpPr>
          <p:nvPr/>
        </p:nvCxnSpPr>
        <p:spPr>
          <a:xfrm rot="16200000" flipH="1">
            <a:off x="1879150" y="1565702"/>
            <a:ext cx="914543" cy="22310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Imagem 3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3463D5D8-569C-BAD6-073D-8AA117EE2D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630964" y="4634048"/>
            <a:ext cx="1179870" cy="1768252"/>
          </a:xfrm>
          <a:prstGeom prst="rect">
            <a:avLst/>
          </a:prstGeom>
        </p:spPr>
      </p:pic>
      <p:pic>
        <p:nvPicPr>
          <p:cNvPr id="9" name="Imagem 8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EAFFE70A-DE86-28E4-FAA9-A00E798538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353" y="1823150"/>
            <a:ext cx="4504932" cy="3211699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6A1FF025-9F70-97A1-BA86-4D1BFC69DCF3}"/>
              </a:ext>
            </a:extLst>
          </p:cNvPr>
          <p:cNvSpPr txBox="1"/>
          <p:nvPr/>
        </p:nvSpPr>
        <p:spPr>
          <a:xfrm rot="5400000">
            <a:off x="1297456" y="3581004"/>
            <a:ext cx="473485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[0.73, 0.41, 0.88, 0.56, 0.92, 0.37, 0.64, 0.29, 0.77, 0.53, 0.18, 0.94,...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A0C59648-F99D-58FF-B559-CF1F5E61643C}"/>
              </a:ext>
            </a:extLst>
          </p:cNvPr>
          <p:cNvSpPr txBox="1"/>
          <p:nvPr/>
        </p:nvSpPr>
        <p:spPr>
          <a:xfrm>
            <a:off x="8984398" y="3241249"/>
            <a:ext cx="249906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200" dirty="0"/>
              <a:t>Probabilidade de ser 0 =  0.99%</a:t>
            </a:r>
          </a:p>
          <a:p>
            <a:pPr algn="ctr"/>
            <a:endParaRPr lang="pt-BR" sz="1200" dirty="0"/>
          </a:p>
          <a:p>
            <a:pPr algn="ctr"/>
            <a:r>
              <a:rPr lang="pt-BR" sz="1200" dirty="0"/>
              <a:t>Probabilidade de ser 1 =  0.01%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68EFAB3B-3EC6-F44B-8CF6-608726CF40A6}"/>
              </a:ext>
            </a:extLst>
          </p:cNvPr>
          <p:cNvSpPr txBox="1"/>
          <p:nvPr/>
        </p:nvSpPr>
        <p:spPr>
          <a:xfrm rot="5400000">
            <a:off x="7729040" y="3425916"/>
            <a:ext cx="187376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200" dirty="0"/>
              <a:t>[  </a:t>
            </a:r>
            <a:r>
              <a:rPr lang="pt-BR" sz="1200" b="1" dirty="0"/>
              <a:t>0</a:t>
            </a:r>
            <a:r>
              <a:rPr lang="pt-BR" sz="1200" dirty="0"/>
              <a:t> = 0.99   |   </a:t>
            </a:r>
            <a:r>
              <a:rPr lang="pt-BR" sz="1200" b="1" dirty="0"/>
              <a:t>1 </a:t>
            </a:r>
            <a:r>
              <a:rPr lang="pt-BR" sz="1200" dirty="0"/>
              <a:t>= 0.01  ]</a:t>
            </a:r>
          </a:p>
        </p:txBody>
      </p:sp>
      <p:pic>
        <p:nvPicPr>
          <p:cNvPr id="17" name="Imagem 16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9DA2FFE6-E9E9-B916-9A60-4B28869A03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3845" y="2464914"/>
            <a:ext cx="432619" cy="432619"/>
          </a:xfrm>
          <a:prstGeom prst="rect">
            <a:avLst/>
          </a:prstGeom>
        </p:spPr>
      </p:pic>
      <p:pic>
        <p:nvPicPr>
          <p:cNvPr id="19" name="Imagem 18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ACFCBC88-66CB-DFBD-B578-7FF4979130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030975">
            <a:off x="5175637" y="3809039"/>
            <a:ext cx="432619" cy="432619"/>
          </a:xfrm>
          <a:prstGeom prst="rect">
            <a:avLst/>
          </a:prstGeom>
        </p:spPr>
      </p:pic>
      <p:pic>
        <p:nvPicPr>
          <p:cNvPr id="21" name="Imagem 20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CA762C94-4E51-8706-D5F0-5F8F3137492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48264">
            <a:off x="6182092" y="3197314"/>
            <a:ext cx="432619" cy="432619"/>
          </a:xfrm>
          <a:prstGeom prst="rect">
            <a:avLst/>
          </a:prstGeom>
        </p:spPr>
      </p:pic>
      <p:pic>
        <p:nvPicPr>
          <p:cNvPr id="22" name="Imagem 21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CCC147CA-CC10-6023-F945-A34298301AA9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48264">
            <a:off x="7068095" y="3809070"/>
            <a:ext cx="432619" cy="432619"/>
          </a:xfrm>
          <a:prstGeom prst="rect">
            <a:avLst/>
          </a:prstGeom>
        </p:spPr>
      </p:pic>
      <p:pic>
        <p:nvPicPr>
          <p:cNvPr id="23" name="Imagem 22" descr="Imagem em preto e branco&#10;&#10;O conteúdo gerado por IA pode estar incorreto.">
            <a:extLst>
              <a:ext uri="{FF2B5EF4-FFF2-40B4-BE49-F238E27FC236}">
                <a16:creationId xmlns:a16="http://schemas.microsoft.com/office/drawing/2014/main" id="{47B97603-EF62-CE09-6A3B-C951AC88BBBC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Glas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48264">
            <a:off x="7958770" y="2818019"/>
            <a:ext cx="432619" cy="432619"/>
          </a:xfrm>
          <a:prstGeom prst="rect">
            <a:avLst/>
          </a:prstGeom>
        </p:spPr>
      </p:pic>
      <p:cxnSp>
        <p:nvCxnSpPr>
          <p:cNvPr id="25" name="Conector: Angulado 24">
            <a:extLst>
              <a:ext uri="{FF2B5EF4-FFF2-40B4-BE49-F238E27FC236}">
                <a16:creationId xmlns:a16="http://schemas.microsoft.com/office/drawing/2014/main" id="{5FB55AC4-E1CA-781F-D00A-620CC604FEC9}"/>
              </a:ext>
            </a:extLst>
          </p:cNvPr>
          <p:cNvCxnSpPr>
            <a:stCxn id="17" idx="3"/>
            <a:endCxn id="19" idx="2"/>
          </p:cNvCxnSpPr>
          <p:nvPr/>
        </p:nvCxnSpPr>
        <p:spPr>
          <a:xfrm>
            <a:off x="4896464" y="2681224"/>
            <a:ext cx="339488" cy="1194273"/>
          </a:xfrm>
          <a:prstGeom prst="bentConnector3">
            <a:avLst/>
          </a:prstGeom>
          <a:ln w="25400"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7" name="Conector: Angulado 26">
            <a:extLst>
              <a:ext uri="{FF2B5EF4-FFF2-40B4-BE49-F238E27FC236}">
                <a16:creationId xmlns:a16="http://schemas.microsoft.com/office/drawing/2014/main" id="{BA1DD670-82C5-4187-8A81-C9F0A84ACDA4}"/>
              </a:ext>
            </a:extLst>
          </p:cNvPr>
          <p:cNvCxnSpPr>
            <a:endCxn id="21" idx="0"/>
          </p:cNvCxnSpPr>
          <p:nvPr/>
        </p:nvCxnSpPr>
        <p:spPr>
          <a:xfrm flipV="1">
            <a:off x="5584723" y="3564415"/>
            <a:ext cx="658592" cy="311082"/>
          </a:xfrm>
          <a:prstGeom prst="bentConnector3">
            <a:avLst/>
          </a:prstGeom>
          <a:ln w="25400"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9" name="Conector: Angulado 28">
            <a:extLst>
              <a:ext uri="{FF2B5EF4-FFF2-40B4-BE49-F238E27FC236}">
                <a16:creationId xmlns:a16="http://schemas.microsoft.com/office/drawing/2014/main" id="{30745752-B054-3008-5EF5-369AC559FC83}"/>
              </a:ext>
            </a:extLst>
          </p:cNvPr>
          <p:cNvCxnSpPr>
            <a:stCxn id="21" idx="1"/>
            <a:endCxn id="22" idx="0"/>
          </p:cNvCxnSpPr>
          <p:nvPr/>
        </p:nvCxnSpPr>
        <p:spPr>
          <a:xfrm rot="16200000" flipH="1">
            <a:off x="6535524" y="3582377"/>
            <a:ext cx="607462" cy="580125"/>
          </a:xfrm>
          <a:prstGeom prst="bentConnector2">
            <a:avLst/>
          </a:prstGeom>
          <a:ln w="25400"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1" name="Conector: Angulado 30">
            <a:extLst>
              <a:ext uri="{FF2B5EF4-FFF2-40B4-BE49-F238E27FC236}">
                <a16:creationId xmlns:a16="http://schemas.microsoft.com/office/drawing/2014/main" id="{368066C6-5F4F-60D3-6778-ACC9389EBF2F}"/>
              </a:ext>
            </a:extLst>
          </p:cNvPr>
          <p:cNvCxnSpPr>
            <a:cxnSpLocks/>
            <a:stCxn id="22" idx="2"/>
            <a:endCxn id="23" idx="0"/>
          </p:cNvCxnSpPr>
          <p:nvPr/>
        </p:nvCxnSpPr>
        <p:spPr>
          <a:xfrm flipV="1">
            <a:off x="7439490" y="3185120"/>
            <a:ext cx="580503" cy="689468"/>
          </a:xfrm>
          <a:prstGeom prst="bentConnector3">
            <a:avLst>
              <a:gd name="adj1" fmla="val 50000"/>
            </a:avLst>
          </a:prstGeom>
          <a:ln w="25400"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DA75107D-CFF5-C1A0-F633-867987FD7AE2}"/>
              </a:ext>
            </a:extLst>
          </p:cNvPr>
          <p:cNvSpPr txBox="1"/>
          <p:nvPr/>
        </p:nvSpPr>
        <p:spPr>
          <a:xfrm>
            <a:off x="10041980" y="2381908"/>
            <a:ext cx="13999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Isso é um gato!</a:t>
            </a:r>
          </a:p>
        </p:txBody>
      </p:sp>
      <p:cxnSp>
        <p:nvCxnSpPr>
          <p:cNvPr id="36" name="Conector de Seta Reta 35">
            <a:extLst>
              <a:ext uri="{FF2B5EF4-FFF2-40B4-BE49-F238E27FC236}">
                <a16:creationId xmlns:a16="http://schemas.microsoft.com/office/drawing/2014/main" id="{E067A861-1B32-A688-B1E5-8B2DB1ECB6DA}"/>
              </a:ext>
            </a:extLst>
          </p:cNvPr>
          <p:cNvCxnSpPr>
            <a:cxnSpLocks/>
            <a:stCxn id="35" idx="2"/>
          </p:cNvCxnSpPr>
          <p:nvPr/>
        </p:nvCxnSpPr>
        <p:spPr>
          <a:xfrm flipH="1">
            <a:off x="10377844" y="2658907"/>
            <a:ext cx="364136" cy="4488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aixaDeTexto 1">
            <a:extLst>
              <a:ext uri="{FF2B5EF4-FFF2-40B4-BE49-F238E27FC236}">
                <a16:creationId xmlns:a16="http://schemas.microsoft.com/office/drawing/2014/main" id="{9ADA4CA5-34E8-47E0-3DCA-589459DACAD4}"/>
              </a:ext>
            </a:extLst>
          </p:cNvPr>
          <p:cNvSpPr txBox="1"/>
          <p:nvPr/>
        </p:nvSpPr>
        <p:spPr>
          <a:xfrm>
            <a:off x="5063613" y="5267560"/>
            <a:ext cx="2585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https://tikz.net/neural_networks/</a:t>
            </a:r>
          </a:p>
        </p:txBody>
      </p:sp>
      <p:cxnSp>
        <p:nvCxnSpPr>
          <p:cNvPr id="7" name="Conector: Angulado 6">
            <a:extLst>
              <a:ext uri="{FF2B5EF4-FFF2-40B4-BE49-F238E27FC236}">
                <a16:creationId xmlns:a16="http://schemas.microsoft.com/office/drawing/2014/main" id="{61B30BCE-1241-72E9-A9AD-A0F94A4E368D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879149" y="3061254"/>
            <a:ext cx="914544" cy="2231044"/>
          </a:xfrm>
          <a:prstGeom prst="bentConnector2">
            <a:avLst/>
          </a:prstGeom>
          <a:ln>
            <a:prstDash val="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aixaDeTexto 5">
            <a:extLst>
              <a:ext uri="{FF2B5EF4-FFF2-40B4-BE49-F238E27FC236}">
                <a16:creationId xmlns:a16="http://schemas.microsoft.com/office/drawing/2014/main" id="{05CC88C4-5B91-34EE-6077-8801CF684D2A}"/>
              </a:ext>
            </a:extLst>
          </p:cNvPr>
          <p:cNvSpPr txBox="1"/>
          <p:nvPr/>
        </p:nvSpPr>
        <p:spPr>
          <a:xfrm>
            <a:off x="2182372" y="73184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7781F92-12B7-0834-70B0-0774A390CD10}"/>
              </a:ext>
            </a:extLst>
          </p:cNvPr>
          <p:cNvSpPr txBox="1"/>
          <p:nvPr/>
        </p:nvSpPr>
        <p:spPr>
          <a:xfrm>
            <a:off x="2182372" y="4513239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404456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03F925-C626-C6D1-7553-66F852AE1B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71424973-D198-00DA-C34D-EF8AEA9DE82F}"/>
              </a:ext>
            </a:extLst>
          </p:cNvPr>
          <p:cNvSpPr txBox="1"/>
          <p:nvPr/>
        </p:nvSpPr>
        <p:spPr>
          <a:xfrm>
            <a:off x="4063683" y="393291"/>
            <a:ext cx="40646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gatinhos?</a:t>
            </a:r>
          </a:p>
        </p:txBody>
      </p:sp>
      <p:pic>
        <p:nvPicPr>
          <p:cNvPr id="5" name="Imagem 4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51863D5F-FF72-AC80-7CDC-1433B1DB13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588158" y="1012126"/>
            <a:ext cx="444530" cy="374222"/>
          </a:xfrm>
          <a:prstGeom prst="rect">
            <a:avLst/>
          </a:prstGeom>
        </p:spPr>
      </p:pic>
      <p:pic>
        <p:nvPicPr>
          <p:cNvPr id="4" name="Imagem 3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CEE60ADF-26F9-92AA-2EFB-E37BB08A08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471949" y="5761991"/>
            <a:ext cx="338474" cy="507265"/>
          </a:xfrm>
          <a:prstGeom prst="rect">
            <a:avLst/>
          </a:prstGeom>
        </p:spPr>
      </p:pic>
      <p:pic>
        <p:nvPicPr>
          <p:cNvPr id="9" name="Imagem 8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9B9D2E07-DF01-6AF1-A46D-9F76565DC5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353" y="1823150"/>
            <a:ext cx="4504932" cy="3211699"/>
          </a:xfrm>
          <a:prstGeom prst="rect">
            <a:avLst/>
          </a:prstGeom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776D85F4-5EDF-EB7C-37B1-F7B40A03E8AE}"/>
              </a:ext>
            </a:extLst>
          </p:cNvPr>
          <p:cNvSpPr txBox="1"/>
          <p:nvPr/>
        </p:nvSpPr>
        <p:spPr>
          <a:xfrm>
            <a:off x="5063613" y="5267560"/>
            <a:ext cx="2585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https://tikz.net/neural_networks/</a:t>
            </a:r>
          </a:p>
        </p:txBody>
      </p:sp>
      <p:pic>
        <p:nvPicPr>
          <p:cNvPr id="2" name="Imagem 1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09636CD6-69A2-E8BD-8B39-D3CAE37A65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330493" y="1218901"/>
            <a:ext cx="444530" cy="374222"/>
          </a:xfrm>
          <a:prstGeom prst="rect">
            <a:avLst/>
          </a:prstGeom>
        </p:spPr>
      </p:pic>
      <p:pic>
        <p:nvPicPr>
          <p:cNvPr id="7" name="Imagem 6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5291A469-6319-77EE-8779-08BCEE231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641186" y="1862776"/>
            <a:ext cx="444530" cy="374222"/>
          </a:xfrm>
          <a:prstGeom prst="rect">
            <a:avLst/>
          </a:prstGeom>
        </p:spPr>
      </p:pic>
      <p:pic>
        <p:nvPicPr>
          <p:cNvPr id="8" name="Imagem 7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883DAB47-3CD3-8769-6D35-F66910D43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413018" y="2049887"/>
            <a:ext cx="444530" cy="374222"/>
          </a:xfrm>
          <a:prstGeom prst="rect">
            <a:avLst/>
          </a:prstGeom>
        </p:spPr>
      </p:pic>
      <p:pic>
        <p:nvPicPr>
          <p:cNvPr id="10" name="Imagem 9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6D2552DE-92E4-BA84-A030-D01D18E14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440772" y="2681224"/>
            <a:ext cx="444530" cy="374222"/>
          </a:xfrm>
          <a:prstGeom prst="rect">
            <a:avLst/>
          </a:prstGeom>
        </p:spPr>
      </p:pic>
      <p:pic>
        <p:nvPicPr>
          <p:cNvPr id="11" name="Imagem 10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66EAD8D3-4A70-DC36-CB15-5AB8C66044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946358" y="2589734"/>
            <a:ext cx="444530" cy="374222"/>
          </a:xfrm>
          <a:prstGeom prst="rect">
            <a:avLst/>
          </a:prstGeom>
        </p:spPr>
      </p:pic>
      <p:pic>
        <p:nvPicPr>
          <p:cNvPr id="15" name="Imagem 14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364B5F80-9192-FAB5-A041-4E60807EA4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2168623" y="1406012"/>
            <a:ext cx="444530" cy="374222"/>
          </a:xfrm>
          <a:prstGeom prst="rect">
            <a:avLst/>
          </a:prstGeom>
        </p:spPr>
      </p:pic>
      <p:pic>
        <p:nvPicPr>
          <p:cNvPr id="16" name="Imagem 15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653497A2-1885-1098-E38E-7EBD409B2C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2143293" y="1992223"/>
            <a:ext cx="444530" cy="374222"/>
          </a:xfrm>
          <a:prstGeom prst="rect">
            <a:avLst/>
          </a:prstGeom>
        </p:spPr>
      </p:pic>
      <p:pic>
        <p:nvPicPr>
          <p:cNvPr id="17" name="Imagem 16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7BE3F7B3-B477-A43A-F70A-F907546445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085716" y="5131834"/>
            <a:ext cx="338474" cy="507265"/>
          </a:xfrm>
          <a:prstGeom prst="rect">
            <a:avLst/>
          </a:prstGeom>
        </p:spPr>
      </p:pic>
      <p:pic>
        <p:nvPicPr>
          <p:cNvPr id="19" name="Imagem 18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FFEB7417-0956-9CA4-6420-EB359F3EDA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161256" y="5820150"/>
            <a:ext cx="338474" cy="507265"/>
          </a:xfrm>
          <a:prstGeom prst="rect">
            <a:avLst/>
          </a:prstGeom>
        </p:spPr>
      </p:pic>
      <p:pic>
        <p:nvPicPr>
          <p:cNvPr id="20" name="Imagem 19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AF364E47-898E-2AE6-1C54-1BDFFDF823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688311" y="4650913"/>
            <a:ext cx="338474" cy="507265"/>
          </a:xfrm>
          <a:prstGeom prst="rect">
            <a:avLst/>
          </a:prstGeom>
        </p:spPr>
      </p:pic>
      <p:pic>
        <p:nvPicPr>
          <p:cNvPr id="21" name="Imagem 20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2BD2C49F-6629-5E0F-D043-DF106238DC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524838" y="4657708"/>
            <a:ext cx="338474" cy="507265"/>
          </a:xfrm>
          <a:prstGeom prst="rect">
            <a:avLst/>
          </a:prstGeom>
        </p:spPr>
      </p:pic>
      <p:pic>
        <p:nvPicPr>
          <p:cNvPr id="22" name="Imagem 21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075960FB-D849-F4A0-6C81-9C90A18777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999386" y="5451988"/>
            <a:ext cx="338474" cy="507265"/>
          </a:xfrm>
          <a:prstGeom prst="rect">
            <a:avLst/>
          </a:prstGeom>
        </p:spPr>
      </p:pic>
      <p:cxnSp>
        <p:nvCxnSpPr>
          <p:cNvPr id="23" name="Conector: Angulado 22">
            <a:extLst>
              <a:ext uri="{FF2B5EF4-FFF2-40B4-BE49-F238E27FC236}">
                <a16:creationId xmlns:a16="http://schemas.microsoft.com/office/drawing/2014/main" id="{D6A6B8FB-A39B-F963-3336-24E5987395BF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79150" y="1565702"/>
            <a:ext cx="914543" cy="22310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Conector: Angulado 23">
            <a:extLst>
              <a:ext uri="{FF2B5EF4-FFF2-40B4-BE49-F238E27FC236}">
                <a16:creationId xmlns:a16="http://schemas.microsoft.com/office/drawing/2014/main" id="{FD3BC651-8E63-02D5-5DC6-1C55D5F1DDB6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879149" y="3061254"/>
            <a:ext cx="914544" cy="22310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97532E64-B7DA-76EF-F8B7-4EAD4010CF9A}"/>
              </a:ext>
            </a:extLst>
          </p:cNvPr>
          <p:cNvSpPr txBox="1"/>
          <p:nvPr/>
        </p:nvSpPr>
        <p:spPr>
          <a:xfrm>
            <a:off x="1809041" y="460965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Aqui é tudo 0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05E01790-551F-1437-B3DD-082C7A2FA2EC}"/>
              </a:ext>
            </a:extLst>
          </p:cNvPr>
          <p:cNvSpPr txBox="1"/>
          <p:nvPr/>
        </p:nvSpPr>
        <p:spPr>
          <a:xfrm>
            <a:off x="1775023" y="6222970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Aqui é tudo 1</a:t>
            </a:r>
          </a:p>
        </p:txBody>
      </p:sp>
      <p:cxnSp>
        <p:nvCxnSpPr>
          <p:cNvPr id="31" name="Conector: Angulado 30">
            <a:extLst>
              <a:ext uri="{FF2B5EF4-FFF2-40B4-BE49-F238E27FC236}">
                <a16:creationId xmlns:a16="http://schemas.microsoft.com/office/drawing/2014/main" id="{614569C1-86F9-0E6E-E0D3-ABA64D0C61AF}"/>
              </a:ext>
            </a:extLst>
          </p:cNvPr>
          <p:cNvCxnSpPr>
            <a:cxnSpLocks/>
          </p:cNvCxnSpPr>
          <p:nvPr/>
        </p:nvCxnSpPr>
        <p:spPr>
          <a:xfrm rot="16200000" flipV="1">
            <a:off x="7171427" y="-586385"/>
            <a:ext cx="807716" cy="524660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9B5FC264-B8CA-7554-0AD1-EBA21BFD6646}"/>
              </a:ext>
            </a:extLst>
          </p:cNvPr>
          <p:cNvSpPr txBox="1"/>
          <p:nvPr/>
        </p:nvSpPr>
        <p:spPr>
          <a:xfrm>
            <a:off x="7837024" y="1199237"/>
            <a:ext cx="164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Atualiza a rede</a:t>
            </a:r>
          </a:p>
        </p:txBody>
      </p:sp>
      <p:pic>
        <p:nvPicPr>
          <p:cNvPr id="13" name="Imagem 12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49CD3151-F96F-9119-7AAD-411A6B2D09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9976323" y="2440776"/>
            <a:ext cx="444530" cy="374222"/>
          </a:xfrm>
          <a:prstGeom prst="rect">
            <a:avLst/>
          </a:prstGeom>
        </p:spPr>
      </p:pic>
      <p:pic>
        <p:nvPicPr>
          <p:cNvPr id="14" name="Imagem 13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8D833AF3-B164-5037-F6CF-FDAA7292CB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0029351" y="3521162"/>
            <a:ext cx="338474" cy="507265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87526716-1A43-521A-931E-19FBF2AE99EF}"/>
              </a:ext>
            </a:extLst>
          </p:cNvPr>
          <p:cNvSpPr txBox="1"/>
          <p:nvPr/>
        </p:nvSpPr>
        <p:spPr>
          <a:xfrm>
            <a:off x="9844400" y="298341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 ou 1?</a:t>
            </a:r>
          </a:p>
        </p:txBody>
      </p:sp>
    </p:spTree>
    <p:extLst>
      <p:ext uri="{BB962C8B-B14F-4D97-AF65-F5344CB8AC3E}">
        <p14:creationId xmlns:p14="http://schemas.microsoft.com/office/powerpoint/2010/main" val="12739879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EA3D4-6C98-E0E8-52F3-967B47F014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A7CCFD4F-6163-8FF5-F325-218CC1AFCD6B}"/>
              </a:ext>
            </a:extLst>
          </p:cNvPr>
          <p:cNvSpPr txBox="1"/>
          <p:nvPr/>
        </p:nvSpPr>
        <p:spPr>
          <a:xfrm>
            <a:off x="4063683" y="393291"/>
            <a:ext cx="40646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gatinhos?</a:t>
            </a:r>
          </a:p>
        </p:txBody>
      </p:sp>
      <p:pic>
        <p:nvPicPr>
          <p:cNvPr id="5" name="Imagem 4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BF2D1E98-B571-13BC-03B9-3F8C8AEE71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588158" y="1012126"/>
            <a:ext cx="444530" cy="374222"/>
          </a:xfrm>
          <a:prstGeom prst="rect">
            <a:avLst/>
          </a:prstGeom>
        </p:spPr>
      </p:pic>
      <p:pic>
        <p:nvPicPr>
          <p:cNvPr id="4" name="Imagem 3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63C79EED-8523-2901-FCC6-A81EF50068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471949" y="5761991"/>
            <a:ext cx="338474" cy="507265"/>
          </a:xfrm>
          <a:prstGeom prst="rect">
            <a:avLst/>
          </a:prstGeom>
        </p:spPr>
      </p:pic>
      <p:pic>
        <p:nvPicPr>
          <p:cNvPr id="9" name="Imagem 8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B6CD1935-27AD-583A-DBB6-2E5AA7166F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353" y="1823150"/>
            <a:ext cx="4504932" cy="3211699"/>
          </a:xfrm>
          <a:prstGeom prst="rect">
            <a:avLst/>
          </a:prstGeom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3F7BCDED-47B7-E182-3904-F113ED83903C}"/>
              </a:ext>
            </a:extLst>
          </p:cNvPr>
          <p:cNvSpPr txBox="1"/>
          <p:nvPr/>
        </p:nvSpPr>
        <p:spPr>
          <a:xfrm>
            <a:off x="5063613" y="5267560"/>
            <a:ext cx="2585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https://tikz.net/neural_networks/</a:t>
            </a:r>
          </a:p>
        </p:txBody>
      </p:sp>
      <p:pic>
        <p:nvPicPr>
          <p:cNvPr id="2" name="Imagem 1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D6853434-A1C2-DAA0-F226-91ED65F1C0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330493" y="1218901"/>
            <a:ext cx="444530" cy="374222"/>
          </a:xfrm>
          <a:prstGeom prst="rect">
            <a:avLst/>
          </a:prstGeom>
        </p:spPr>
      </p:pic>
      <p:pic>
        <p:nvPicPr>
          <p:cNvPr id="7" name="Imagem 6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B317B517-5A0E-D35C-2F27-CB2C3446F4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641186" y="1862776"/>
            <a:ext cx="444530" cy="374222"/>
          </a:xfrm>
          <a:prstGeom prst="rect">
            <a:avLst/>
          </a:prstGeom>
        </p:spPr>
      </p:pic>
      <p:pic>
        <p:nvPicPr>
          <p:cNvPr id="8" name="Imagem 7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0409551C-5E57-FCE6-51C3-C88942179A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413018" y="2049887"/>
            <a:ext cx="444530" cy="374222"/>
          </a:xfrm>
          <a:prstGeom prst="rect">
            <a:avLst/>
          </a:prstGeom>
        </p:spPr>
      </p:pic>
      <p:pic>
        <p:nvPicPr>
          <p:cNvPr id="10" name="Imagem 9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67F85E71-B21C-0807-BA6F-A9C8EE94F6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440772" y="2681224"/>
            <a:ext cx="444530" cy="374222"/>
          </a:xfrm>
          <a:prstGeom prst="rect">
            <a:avLst/>
          </a:prstGeom>
        </p:spPr>
      </p:pic>
      <p:pic>
        <p:nvPicPr>
          <p:cNvPr id="11" name="Imagem 10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6F56B7CA-7138-33C6-3BFD-010DA1A610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946358" y="2589734"/>
            <a:ext cx="444530" cy="374222"/>
          </a:xfrm>
          <a:prstGeom prst="rect">
            <a:avLst/>
          </a:prstGeom>
        </p:spPr>
      </p:pic>
      <p:pic>
        <p:nvPicPr>
          <p:cNvPr id="15" name="Imagem 14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F2046CBF-2E2D-3588-C15E-618ECF2324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2168623" y="1406012"/>
            <a:ext cx="444530" cy="374222"/>
          </a:xfrm>
          <a:prstGeom prst="rect">
            <a:avLst/>
          </a:prstGeom>
        </p:spPr>
      </p:pic>
      <p:pic>
        <p:nvPicPr>
          <p:cNvPr id="16" name="Imagem 15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5A701CD9-4C6E-B969-E820-94E09F416A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2143293" y="1992223"/>
            <a:ext cx="444530" cy="374222"/>
          </a:xfrm>
          <a:prstGeom prst="rect">
            <a:avLst/>
          </a:prstGeom>
        </p:spPr>
      </p:pic>
      <p:pic>
        <p:nvPicPr>
          <p:cNvPr id="17" name="Imagem 16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5F17A7D7-DE65-4337-023F-BE9B0E864E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085716" y="5131834"/>
            <a:ext cx="338474" cy="507265"/>
          </a:xfrm>
          <a:prstGeom prst="rect">
            <a:avLst/>
          </a:prstGeom>
        </p:spPr>
      </p:pic>
      <p:pic>
        <p:nvPicPr>
          <p:cNvPr id="19" name="Imagem 18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7FF7E125-563B-E342-E3CA-75DFA176B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161256" y="5820150"/>
            <a:ext cx="338474" cy="507265"/>
          </a:xfrm>
          <a:prstGeom prst="rect">
            <a:avLst/>
          </a:prstGeom>
        </p:spPr>
      </p:pic>
      <p:pic>
        <p:nvPicPr>
          <p:cNvPr id="20" name="Imagem 19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94ADDD65-F442-9BE2-D582-C5077B7B08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688311" y="4650913"/>
            <a:ext cx="338474" cy="507265"/>
          </a:xfrm>
          <a:prstGeom prst="rect">
            <a:avLst/>
          </a:prstGeom>
        </p:spPr>
      </p:pic>
      <p:pic>
        <p:nvPicPr>
          <p:cNvPr id="21" name="Imagem 20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E19A1088-420A-B3A7-B182-9A1130E2C0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524838" y="4657708"/>
            <a:ext cx="338474" cy="507265"/>
          </a:xfrm>
          <a:prstGeom prst="rect">
            <a:avLst/>
          </a:prstGeom>
        </p:spPr>
      </p:pic>
      <p:pic>
        <p:nvPicPr>
          <p:cNvPr id="22" name="Imagem 21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E365954B-DC28-2EC6-AA0D-9644BCEB09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999386" y="5451988"/>
            <a:ext cx="338474" cy="507265"/>
          </a:xfrm>
          <a:prstGeom prst="rect">
            <a:avLst/>
          </a:prstGeom>
        </p:spPr>
      </p:pic>
      <p:cxnSp>
        <p:nvCxnSpPr>
          <p:cNvPr id="23" name="Conector: Angulado 22">
            <a:extLst>
              <a:ext uri="{FF2B5EF4-FFF2-40B4-BE49-F238E27FC236}">
                <a16:creationId xmlns:a16="http://schemas.microsoft.com/office/drawing/2014/main" id="{71DC1417-0297-AE84-833D-E3CF9F345C3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79150" y="1565702"/>
            <a:ext cx="914543" cy="22310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Conector: Angulado 23">
            <a:extLst>
              <a:ext uri="{FF2B5EF4-FFF2-40B4-BE49-F238E27FC236}">
                <a16:creationId xmlns:a16="http://schemas.microsoft.com/office/drawing/2014/main" id="{F913CE2E-A2E5-5DCE-3CB5-7F22E6630F8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879149" y="3061254"/>
            <a:ext cx="914544" cy="22310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94582A1D-5E96-A7A1-6AA3-0F25B71ED95D}"/>
              </a:ext>
            </a:extLst>
          </p:cNvPr>
          <p:cNvSpPr txBox="1"/>
          <p:nvPr/>
        </p:nvSpPr>
        <p:spPr>
          <a:xfrm>
            <a:off x="1809041" y="460965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Aqui é tudo 0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B9A9842D-5F2A-1FF4-AD34-170FCA94850E}"/>
              </a:ext>
            </a:extLst>
          </p:cNvPr>
          <p:cNvSpPr txBox="1"/>
          <p:nvPr/>
        </p:nvSpPr>
        <p:spPr>
          <a:xfrm>
            <a:off x="1775023" y="6222970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Aqui é tudo 1</a:t>
            </a:r>
          </a:p>
        </p:txBody>
      </p:sp>
      <p:pic>
        <p:nvPicPr>
          <p:cNvPr id="27" name="Imagem 26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6DDCA2E8-D2DD-5C3D-FD23-110F55D35B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9976323" y="2440776"/>
            <a:ext cx="444530" cy="374222"/>
          </a:xfrm>
          <a:prstGeom prst="rect">
            <a:avLst/>
          </a:prstGeom>
        </p:spPr>
      </p:pic>
      <p:pic>
        <p:nvPicPr>
          <p:cNvPr id="28" name="Imagem 27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5A6ED86D-95D7-4F27-C2CB-55144F3019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0029351" y="3521162"/>
            <a:ext cx="338474" cy="507265"/>
          </a:xfrm>
          <a:prstGeom prst="rect">
            <a:avLst/>
          </a:prstGeom>
        </p:spPr>
      </p:pic>
      <p:sp>
        <p:nvSpPr>
          <p:cNvPr id="29" name="CaixaDeTexto 28">
            <a:extLst>
              <a:ext uri="{FF2B5EF4-FFF2-40B4-BE49-F238E27FC236}">
                <a16:creationId xmlns:a16="http://schemas.microsoft.com/office/drawing/2014/main" id="{E8E6B997-AB82-6920-B882-ED949D3675E9}"/>
              </a:ext>
            </a:extLst>
          </p:cNvPr>
          <p:cNvSpPr txBox="1"/>
          <p:nvPr/>
        </p:nvSpPr>
        <p:spPr>
          <a:xfrm>
            <a:off x="9844400" y="298341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 ou 1?</a:t>
            </a:r>
          </a:p>
        </p:txBody>
      </p:sp>
      <p:cxnSp>
        <p:nvCxnSpPr>
          <p:cNvPr id="31" name="Conector: Angulado 30">
            <a:extLst>
              <a:ext uri="{FF2B5EF4-FFF2-40B4-BE49-F238E27FC236}">
                <a16:creationId xmlns:a16="http://schemas.microsoft.com/office/drawing/2014/main" id="{FDC60EAD-A252-E1F2-D5D2-96783D8F9876}"/>
              </a:ext>
            </a:extLst>
          </p:cNvPr>
          <p:cNvCxnSpPr>
            <a:cxnSpLocks/>
            <a:stCxn id="27" idx="0"/>
          </p:cNvCxnSpPr>
          <p:nvPr/>
        </p:nvCxnSpPr>
        <p:spPr>
          <a:xfrm rot="16200000" flipV="1">
            <a:off x="7171427" y="-586385"/>
            <a:ext cx="807716" cy="524660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86324750-C47E-AA42-8494-1D9E229DD125}"/>
              </a:ext>
            </a:extLst>
          </p:cNvPr>
          <p:cNvSpPr txBox="1"/>
          <p:nvPr/>
        </p:nvSpPr>
        <p:spPr>
          <a:xfrm>
            <a:off x="7837024" y="1199237"/>
            <a:ext cx="164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Atualiza a rede</a:t>
            </a:r>
          </a:p>
        </p:txBody>
      </p:sp>
      <p:pic>
        <p:nvPicPr>
          <p:cNvPr id="34" name="Imagem 33" descr="Gráfico, Gráfico de superfície&#10;&#10;O conteúdo gerado por IA pode estar incorreto.">
            <a:extLst>
              <a:ext uri="{FF2B5EF4-FFF2-40B4-BE49-F238E27FC236}">
                <a16:creationId xmlns:a16="http://schemas.microsoft.com/office/drawing/2014/main" id="{D602C1CB-106A-8236-A876-49340CDEEC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9214" y="3352746"/>
            <a:ext cx="4308643" cy="27765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8" name="CaixaDeTexto 37">
            <a:extLst>
              <a:ext uri="{FF2B5EF4-FFF2-40B4-BE49-F238E27FC236}">
                <a16:creationId xmlns:a16="http://schemas.microsoft.com/office/drawing/2014/main" id="{B9A7000D-0FA9-4006-4C14-7CBD728671BF}"/>
              </a:ext>
            </a:extLst>
          </p:cNvPr>
          <p:cNvSpPr txBox="1"/>
          <p:nvPr/>
        </p:nvSpPr>
        <p:spPr>
          <a:xfrm>
            <a:off x="5264460" y="6223472"/>
            <a:ext cx="353961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https://mriquestions.com/back-propagation.html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BE901397-E2CB-81D5-2CC8-271C8F8298AE}"/>
              </a:ext>
            </a:extLst>
          </p:cNvPr>
          <p:cNvSpPr txBox="1"/>
          <p:nvPr/>
        </p:nvSpPr>
        <p:spPr>
          <a:xfrm>
            <a:off x="9264106" y="4657708"/>
            <a:ext cx="183100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Quão longe estou da resposta?</a:t>
            </a:r>
          </a:p>
        </p:txBody>
      </p:sp>
    </p:spTree>
    <p:extLst>
      <p:ext uri="{BB962C8B-B14F-4D97-AF65-F5344CB8AC3E}">
        <p14:creationId xmlns:p14="http://schemas.microsoft.com/office/powerpoint/2010/main" val="15745613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0600EE-AE15-B0B4-EDEA-1963265ED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B8389B9F-37DF-DA4D-1A68-AF060AEE0375}"/>
              </a:ext>
            </a:extLst>
          </p:cNvPr>
          <p:cNvSpPr txBox="1"/>
          <p:nvPr/>
        </p:nvSpPr>
        <p:spPr>
          <a:xfrm>
            <a:off x="4063683" y="393291"/>
            <a:ext cx="40646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gatinhos?</a:t>
            </a:r>
          </a:p>
        </p:txBody>
      </p:sp>
      <p:pic>
        <p:nvPicPr>
          <p:cNvPr id="5" name="Imagem 4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14BDE8E1-3CAC-C828-CC81-CBAC6BE669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588158" y="1012126"/>
            <a:ext cx="444530" cy="374222"/>
          </a:xfrm>
          <a:prstGeom prst="rect">
            <a:avLst/>
          </a:prstGeom>
        </p:spPr>
      </p:pic>
      <p:pic>
        <p:nvPicPr>
          <p:cNvPr id="4" name="Imagem 3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679A4C8D-F374-23E0-F426-C967745EF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471949" y="5761991"/>
            <a:ext cx="338474" cy="507265"/>
          </a:xfrm>
          <a:prstGeom prst="rect">
            <a:avLst/>
          </a:prstGeom>
        </p:spPr>
      </p:pic>
      <p:pic>
        <p:nvPicPr>
          <p:cNvPr id="9" name="Imagem 8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E15EEA34-241C-1DCB-917D-1D6F1AA81FF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353" y="1823150"/>
            <a:ext cx="4504932" cy="3211699"/>
          </a:xfrm>
          <a:prstGeom prst="rect">
            <a:avLst/>
          </a:prstGeom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AC32CE16-A651-77AC-925D-77C40B7490B9}"/>
              </a:ext>
            </a:extLst>
          </p:cNvPr>
          <p:cNvSpPr txBox="1"/>
          <p:nvPr/>
        </p:nvSpPr>
        <p:spPr>
          <a:xfrm>
            <a:off x="5063613" y="5267560"/>
            <a:ext cx="2585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https://tikz.net/neural_networks/</a:t>
            </a:r>
          </a:p>
        </p:txBody>
      </p:sp>
      <p:pic>
        <p:nvPicPr>
          <p:cNvPr id="2" name="Imagem 1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7B45923F-D9F9-4449-7ECC-6A5B391711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330493" y="1218901"/>
            <a:ext cx="444530" cy="374222"/>
          </a:xfrm>
          <a:prstGeom prst="rect">
            <a:avLst/>
          </a:prstGeom>
        </p:spPr>
      </p:pic>
      <p:pic>
        <p:nvPicPr>
          <p:cNvPr id="7" name="Imagem 6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FB01025D-DC45-228A-A5C8-79591B23C9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641186" y="1862776"/>
            <a:ext cx="444530" cy="374222"/>
          </a:xfrm>
          <a:prstGeom prst="rect">
            <a:avLst/>
          </a:prstGeom>
        </p:spPr>
      </p:pic>
      <p:pic>
        <p:nvPicPr>
          <p:cNvPr id="8" name="Imagem 7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4A5298E5-FB3C-13B8-A212-EBDF285E72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413018" y="2049887"/>
            <a:ext cx="444530" cy="374222"/>
          </a:xfrm>
          <a:prstGeom prst="rect">
            <a:avLst/>
          </a:prstGeom>
        </p:spPr>
      </p:pic>
      <p:pic>
        <p:nvPicPr>
          <p:cNvPr id="10" name="Imagem 9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F267C320-621A-E4D2-5C4F-3930423A99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440772" y="2681224"/>
            <a:ext cx="444530" cy="374222"/>
          </a:xfrm>
          <a:prstGeom prst="rect">
            <a:avLst/>
          </a:prstGeom>
        </p:spPr>
      </p:pic>
      <p:pic>
        <p:nvPicPr>
          <p:cNvPr id="11" name="Imagem 10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020BA939-1D83-778D-584E-B110E7F06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946358" y="2589734"/>
            <a:ext cx="444530" cy="374222"/>
          </a:xfrm>
          <a:prstGeom prst="rect">
            <a:avLst/>
          </a:prstGeom>
        </p:spPr>
      </p:pic>
      <p:pic>
        <p:nvPicPr>
          <p:cNvPr id="15" name="Imagem 14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6364653E-1243-EFE3-7209-132512E713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2168623" y="1406012"/>
            <a:ext cx="444530" cy="374222"/>
          </a:xfrm>
          <a:prstGeom prst="rect">
            <a:avLst/>
          </a:prstGeom>
        </p:spPr>
      </p:pic>
      <p:pic>
        <p:nvPicPr>
          <p:cNvPr id="16" name="Imagem 15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169309DB-70DD-6FA2-4DFF-B38E90D540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2143293" y="1992223"/>
            <a:ext cx="444530" cy="374222"/>
          </a:xfrm>
          <a:prstGeom prst="rect">
            <a:avLst/>
          </a:prstGeom>
        </p:spPr>
      </p:pic>
      <p:pic>
        <p:nvPicPr>
          <p:cNvPr id="17" name="Imagem 16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4F40B8A5-C501-F188-457F-B7FE5D3C7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085716" y="5131834"/>
            <a:ext cx="338474" cy="507265"/>
          </a:xfrm>
          <a:prstGeom prst="rect">
            <a:avLst/>
          </a:prstGeom>
        </p:spPr>
      </p:pic>
      <p:pic>
        <p:nvPicPr>
          <p:cNvPr id="19" name="Imagem 18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EC0460B8-147D-745A-51B0-A36D173486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161256" y="5820150"/>
            <a:ext cx="338474" cy="507265"/>
          </a:xfrm>
          <a:prstGeom prst="rect">
            <a:avLst/>
          </a:prstGeom>
        </p:spPr>
      </p:pic>
      <p:pic>
        <p:nvPicPr>
          <p:cNvPr id="20" name="Imagem 19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8FEDECB6-F700-A649-E8CF-6C0EF3F70B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688311" y="4650913"/>
            <a:ext cx="338474" cy="507265"/>
          </a:xfrm>
          <a:prstGeom prst="rect">
            <a:avLst/>
          </a:prstGeom>
        </p:spPr>
      </p:pic>
      <p:pic>
        <p:nvPicPr>
          <p:cNvPr id="21" name="Imagem 20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BDE2BCBF-6939-167A-1D13-6EE3B8588C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524838" y="4657708"/>
            <a:ext cx="338474" cy="507265"/>
          </a:xfrm>
          <a:prstGeom prst="rect">
            <a:avLst/>
          </a:prstGeom>
        </p:spPr>
      </p:pic>
      <p:pic>
        <p:nvPicPr>
          <p:cNvPr id="22" name="Imagem 21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CBB3EF31-1242-3061-CF99-F63A1425B9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999386" y="5451988"/>
            <a:ext cx="338474" cy="507265"/>
          </a:xfrm>
          <a:prstGeom prst="rect">
            <a:avLst/>
          </a:prstGeom>
        </p:spPr>
      </p:pic>
      <p:cxnSp>
        <p:nvCxnSpPr>
          <p:cNvPr id="23" name="Conector: Angulado 22">
            <a:extLst>
              <a:ext uri="{FF2B5EF4-FFF2-40B4-BE49-F238E27FC236}">
                <a16:creationId xmlns:a16="http://schemas.microsoft.com/office/drawing/2014/main" id="{CA683261-07F6-E1AC-8F62-A45F3A947DE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79150" y="1565702"/>
            <a:ext cx="914543" cy="22310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Conector: Angulado 23">
            <a:extLst>
              <a:ext uri="{FF2B5EF4-FFF2-40B4-BE49-F238E27FC236}">
                <a16:creationId xmlns:a16="http://schemas.microsoft.com/office/drawing/2014/main" id="{E0F0ABA9-BB58-2531-59FA-2FCC5C89DC6A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879149" y="3061254"/>
            <a:ext cx="914544" cy="22310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4C08D336-EBCB-3D0D-F564-DB63D2D4E936}"/>
              </a:ext>
            </a:extLst>
          </p:cNvPr>
          <p:cNvSpPr txBox="1"/>
          <p:nvPr/>
        </p:nvSpPr>
        <p:spPr>
          <a:xfrm>
            <a:off x="1809041" y="460965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Aqui é tudo 0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CEE233B6-DB4A-9E7C-15D7-EE1E532364C7}"/>
              </a:ext>
            </a:extLst>
          </p:cNvPr>
          <p:cNvSpPr txBox="1"/>
          <p:nvPr/>
        </p:nvSpPr>
        <p:spPr>
          <a:xfrm>
            <a:off x="1775023" y="6222970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Aqui é tudo 1</a:t>
            </a:r>
          </a:p>
        </p:txBody>
      </p:sp>
      <p:cxnSp>
        <p:nvCxnSpPr>
          <p:cNvPr id="31" name="Conector: Angulado 30">
            <a:extLst>
              <a:ext uri="{FF2B5EF4-FFF2-40B4-BE49-F238E27FC236}">
                <a16:creationId xmlns:a16="http://schemas.microsoft.com/office/drawing/2014/main" id="{FC6A9842-7DC0-AE15-A983-71C02C747E21}"/>
              </a:ext>
            </a:extLst>
          </p:cNvPr>
          <p:cNvCxnSpPr>
            <a:cxnSpLocks/>
          </p:cNvCxnSpPr>
          <p:nvPr/>
        </p:nvCxnSpPr>
        <p:spPr>
          <a:xfrm rot="16200000" flipV="1">
            <a:off x="7171427" y="-586385"/>
            <a:ext cx="807716" cy="524660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ADE78198-F727-7A75-2F8B-7FF91751922F}"/>
              </a:ext>
            </a:extLst>
          </p:cNvPr>
          <p:cNvSpPr txBox="1"/>
          <p:nvPr/>
        </p:nvSpPr>
        <p:spPr>
          <a:xfrm>
            <a:off x="7837024" y="1199237"/>
            <a:ext cx="164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Atualiza a rede</a:t>
            </a:r>
          </a:p>
        </p:txBody>
      </p:sp>
      <p:pic>
        <p:nvPicPr>
          <p:cNvPr id="34" name="Imagem 33" descr="Gráfico, Gráfico de superfície&#10;&#10;O conteúdo gerado por IA pode estar incorreto.">
            <a:extLst>
              <a:ext uri="{FF2B5EF4-FFF2-40B4-BE49-F238E27FC236}">
                <a16:creationId xmlns:a16="http://schemas.microsoft.com/office/drawing/2014/main" id="{0B413398-092B-5D3C-9F1B-60D50C6706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335" y="4913026"/>
            <a:ext cx="1801279" cy="1160755"/>
          </a:xfrm>
          <a:prstGeom prst="rect">
            <a:avLst/>
          </a:prstGeom>
        </p:spPr>
      </p:pic>
      <p:sp>
        <p:nvSpPr>
          <p:cNvPr id="38" name="CaixaDeTexto 37">
            <a:extLst>
              <a:ext uri="{FF2B5EF4-FFF2-40B4-BE49-F238E27FC236}">
                <a16:creationId xmlns:a16="http://schemas.microsoft.com/office/drawing/2014/main" id="{961DD706-EDC0-B130-5FB4-8126BAFA8858}"/>
              </a:ext>
            </a:extLst>
          </p:cNvPr>
          <p:cNvSpPr txBox="1"/>
          <p:nvPr/>
        </p:nvSpPr>
        <p:spPr>
          <a:xfrm>
            <a:off x="7106373" y="6150666"/>
            <a:ext cx="353961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https://mriquestions.com/back-propagation.html</a:t>
            </a:r>
          </a:p>
        </p:txBody>
      </p:sp>
      <p:pic>
        <p:nvPicPr>
          <p:cNvPr id="12" name="Imagem 11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CAC73E8E-E880-04F8-CD8A-33971C1583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9976323" y="2440776"/>
            <a:ext cx="444530" cy="374222"/>
          </a:xfrm>
          <a:prstGeom prst="rect">
            <a:avLst/>
          </a:prstGeom>
        </p:spPr>
      </p:pic>
      <p:pic>
        <p:nvPicPr>
          <p:cNvPr id="13" name="Imagem 12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DE35DDD3-4CDF-EB89-8810-DC54A594E5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0029351" y="3521162"/>
            <a:ext cx="338474" cy="507265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FF6FB1CE-3825-B535-4CA3-712768532F43}"/>
              </a:ext>
            </a:extLst>
          </p:cNvPr>
          <p:cNvSpPr txBox="1"/>
          <p:nvPr/>
        </p:nvSpPr>
        <p:spPr>
          <a:xfrm>
            <a:off x="9844400" y="298341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 ou 1?</a:t>
            </a:r>
          </a:p>
        </p:txBody>
      </p:sp>
    </p:spTree>
    <p:extLst>
      <p:ext uri="{BB962C8B-B14F-4D97-AF65-F5344CB8AC3E}">
        <p14:creationId xmlns:p14="http://schemas.microsoft.com/office/powerpoint/2010/main" val="4090903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A25D37-EBD5-FE4C-3EFE-2614ECBB65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C7C55056-B836-2FB2-A8C7-4D8AEF7A433F}"/>
              </a:ext>
            </a:extLst>
          </p:cNvPr>
          <p:cNvSpPr txBox="1"/>
          <p:nvPr/>
        </p:nvSpPr>
        <p:spPr>
          <a:xfrm>
            <a:off x="2054942" y="742335"/>
            <a:ext cx="2220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Forte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B289F3F-46AE-C9B9-4EFF-ABB308F7BF5F}"/>
              </a:ext>
            </a:extLst>
          </p:cNvPr>
          <p:cNvSpPr txBox="1"/>
          <p:nvPr/>
        </p:nvSpPr>
        <p:spPr>
          <a:xfrm>
            <a:off x="7457766" y="742335"/>
            <a:ext cx="2254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Fraca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D681FE0B-017E-49DD-3CCE-F0264E0A3BA2}"/>
              </a:ext>
            </a:extLst>
          </p:cNvPr>
          <p:cNvSpPr txBox="1"/>
          <p:nvPr/>
        </p:nvSpPr>
        <p:spPr>
          <a:xfrm>
            <a:off x="6508956" y="1859339"/>
            <a:ext cx="5480171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1" dirty="0"/>
              <a:t>O que é:</a:t>
            </a:r>
          </a:p>
          <a:p>
            <a:r>
              <a:rPr lang="pt-BR" dirty="0"/>
              <a:t>Sistemas criados para executar </a:t>
            </a:r>
            <a:r>
              <a:rPr lang="pt-BR" b="1" dirty="0"/>
              <a:t>tarefas específicas</a:t>
            </a:r>
            <a:r>
              <a:rPr lang="pt-BR" dirty="0"/>
              <a:t>.</a:t>
            </a:r>
          </a:p>
          <a:p>
            <a:r>
              <a:rPr lang="pt-BR" dirty="0"/>
              <a:t>Não possuem consciência, entendimento profundo ou intenção própria.</a:t>
            </a:r>
          </a:p>
          <a:p>
            <a:endParaRPr lang="pt-BR" b="1" dirty="0"/>
          </a:p>
          <a:p>
            <a:r>
              <a:rPr lang="pt-BR" b="1" dirty="0"/>
              <a:t>Exemplos:</a:t>
            </a:r>
          </a:p>
          <a:p>
            <a:r>
              <a:rPr lang="pt-BR" dirty="0" err="1"/>
              <a:t>Chatbots</a:t>
            </a:r>
            <a:endParaRPr lang="pt-BR" dirty="0"/>
          </a:p>
          <a:p>
            <a:r>
              <a:rPr lang="pt-BR" dirty="0"/>
              <a:t>Sistemas de recomendação</a:t>
            </a:r>
          </a:p>
          <a:p>
            <a:r>
              <a:rPr lang="pt-BR" dirty="0"/>
              <a:t>Reconhecimento de fala</a:t>
            </a:r>
          </a:p>
          <a:p>
            <a:r>
              <a:rPr lang="pt-BR" dirty="0"/>
              <a:t>Modelos de visão (YOLO, </a:t>
            </a:r>
            <a:r>
              <a:rPr lang="pt-BR" dirty="0" err="1"/>
              <a:t>ResNet</a:t>
            </a:r>
            <a:r>
              <a:rPr lang="pt-BR" dirty="0"/>
              <a:t>)</a:t>
            </a:r>
          </a:p>
          <a:p>
            <a:r>
              <a:rPr lang="pt-BR" dirty="0" err="1"/>
              <a:t>LLMs</a:t>
            </a:r>
            <a:r>
              <a:rPr lang="pt-BR" dirty="0"/>
              <a:t> atuais (GPT, </a:t>
            </a:r>
            <a:r>
              <a:rPr lang="pt-BR" dirty="0" err="1"/>
              <a:t>LLaMA</a:t>
            </a:r>
            <a:r>
              <a:rPr lang="pt-BR" dirty="0"/>
              <a:t>)</a:t>
            </a:r>
          </a:p>
          <a:p>
            <a:endParaRPr lang="pt-BR" dirty="0"/>
          </a:p>
          <a:p>
            <a:r>
              <a:rPr lang="pt-BR" b="1" dirty="0"/>
              <a:t>É competente somente no domínio para o qual foi treinada. Também chamada de “inteligência estreita”.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8D13105D-FA86-FB01-FFAE-809EABF68C03}"/>
              </a:ext>
            </a:extLst>
          </p:cNvPr>
          <p:cNvSpPr txBox="1"/>
          <p:nvPr/>
        </p:nvSpPr>
        <p:spPr>
          <a:xfrm>
            <a:off x="615829" y="1859339"/>
            <a:ext cx="5480171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O que é:</a:t>
            </a:r>
          </a:p>
          <a:p>
            <a:r>
              <a:rPr lang="pt-BR" dirty="0"/>
              <a:t>Sistema que não apenas </a:t>
            </a:r>
            <a:r>
              <a:rPr lang="pt-BR" b="1" dirty="0"/>
              <a:t>simula</a:t>
            </a:r>
            <a:r>
              <a:rPr lang="pt-BR" dirty="0"/>
              <a:t> inteligência, mas realmente “entende”.</a:t>
            </a:r>
          </a:p>
          <a:p>
            <a:endParaRPr lang="pt-BR" dirty="0"/>
          </a:p>
          <a:p>
            <a:r>
              <a:rPr lang="pt-BR" dirty="0"/>
              <a:t>Teria </a:t>
            </a:r>
            <a:r>
              <a:rPr lang="pt-BR" b="1" dirty="0"/>
              <a:t>consciência</a:t>
            </a:r>
            <a:r>
              <a:rPr lang="pt-BR" dirty="0"/>
              <a:t>, </a:t>
            </a:r>
            <a:r>
              <a:rPr lang="pt-BR" b="1" dirty="0"/>
              <a:t>intencionalidade</a:t>
            </a:r>
            <a:r>
              <a:rPr lang="pt-BR" dirty="0"/>
              <a:t>, </a:t>
            </a:r>
            <a:r>
              <a:rPr lang="pt-BR" b="1" dirty="0"/>
              <a:t>autoconsciência</a:t>
            </a:r>
            <a:r>
              <a:rPr lang="pt-BR" dirty="0"/>
              <a:t>, </a:t>
            </a:r>
            <a:r>
              <a:rPr lang="pt-BR" b="1" dirty="0"/>
              <a:t>experiência subjetiva</a:t>
            </a:r>
            <a:r>
              <a:rPr lang="pt-BR" dirty="0"/>
              <a:t>.</a:t>
            </a:r>
          </a:p>
          <a:p>
            <a:r>
              <a:rPr lang="pt-BR" dirty="0"/>
              <a:t>Capacidade de aprender qualquer coisa que um humano aprende.</a:t>
            </a:r>
          </a:p>
          <a:p>
            <a:endParaRPr lang="pt-BR" dirty="0"/>
          </a:p>
          <a:p>
            <a:r>
              <a:rPr lang="pt-BR" dirty="0"/>
              <a:t>É um conceito </a:t>
            </a:r>
            <a:r>
              <a:rPr lang="pt-BR" b="1" dirty="0"/>
              <a:t>hipotético</a:t>
            </a:r>
            <a:r>
              <a:rPr lang="pt-BR" dirty="0"/>
              <a:t>, não existe hoje.</a:t>
            </a:r>
          </a:p>
          <a:p>
            <a:endParaRPr lang="pt-BR" b="1" dirty="0"/>
          </a:p>
          <a:p>
            <a:r>
              <a:rPr lang="pt-BR" b="1" dirty="0"/>
              <a:t>Seria um “ser” (artificial?) com mente própria.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08369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0C8CE-6276-FDE2-0738-52F13353C8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, Texto&#10;&#10;O conteúdo gerado por IA pode estar incorreto.">
            <a:extLst>
              <a:ext uri="{FF2B5EF4-FFF2-40B4-BE49-F238E27FC236}">
                <a16:creationId xmlns:a16="http://schemas.microsoft.com/office/drawing/2014/main" id="{5F9E8B29-5F6D-5CBC-C3E3-E68EAC1B5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" t="1004" r="651"/>
          <a:stretch>
            <a:fillRect/>
          </a:stretch>
        </p:blipFill>
        <p:spPr>
          <a:xfrm>
            <a:off x="2448232" y="68826"/>
            <a:ext cx="7266039" cy="6789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51149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B6FA0B-E0AD-5D78-4A1A-AE9050F829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Diagrama, Texto&#10;&#10;O conteúdo gerado por IA pode estar incorreto.">
            <a:extLst>
              <a:ext uri="{FF2B5EF4-FFF2-40B4-BE49-F238E27FC236}">
                <a16:creationId xmlns:a16="http://schemas.microsoft.com/office/drawing/2014/main" id="{14A2AF7B-4041-14FA-F335-CEC5D1FB89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" t="1004" r="651"/>
          <a:stretch>
            <a:fillRect/>
          </a:stretch>
        </p:blipFill>
        <p:spPr>
          <a:xfrm>
            <a:off x="2448232" y="68826"/>
            <a:ext cx="7266039" cy="6789174"/>
          </a:xfrm>
          <a:prstGeom prst="rect">
            <a:avLst/>
          </a:prstGeom>
        </p:spPr>
      </p:pic>
      <p:sp>
        <p:nvSpPr>
          <p:cNvPr id="2" name="Elipse 1">
            <a:extLst>
              <a:ext uri="{FF2B5EF4-FFF2-40B4-BE49-F238E27FC236}">
                <a16:creationId xmlns:a16="http://schemas.microsoft.com/office/drawing/2014/main" id="{F65903FE-E18B-AE36-CAC1-5F7F2D68416A}"/>
              </a:ext>
            </a:extLst>
          </p:cNvPr>
          <p:cNvSpPr/>
          <p:nvPr/>
        </p:nvSpPr>
        <p:spPr>
          <a:xfrm>
            <a:off x="2851355" y="3834579"/>
            <a:ext cx="1327355" cy="1052051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553888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CB0A0A-CE46-9C2A-0CFD-0FF8617239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34BE17D4-DD57-2A8E-99C8-02B6B3C55BE6}"/>
              </a:ext>
            </a:extLst>
          </p:cNvPr>
          <p:cNvSpPr txBox="1"/>
          <p:nvPr/>
        </p:nvSpPr>
        <p:spPr>
          <a:xfrm>
            <a:off x="4063683" y="393291"/>
            <a:ext cx="406463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4000" dirty="0"/>
              <a:t>E meus gatinhos?</a:t>
            </a:r>
          </a:p>
        </p:txBody>
      </p:sp>
      <p:pic>
        <p:nvPicPr>
          <p:cNvPr id="5" name="Imagem 4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40305B0B-72D3-F629-9C82-F53695C1A6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588158" y="1012126"/>
            <a:ext cx="444530" cy="374222"/>
          </a:xfrm>
          <a:prstGeom prst="rect">
            <a:avLst/>
          </a:prstGeom>
        </p:spPr>
      </p:pic>
      <p:pic>
        <p:nvPicPr>
          <p:cNvPr id="4" name="Imagem 3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CC3D9490-1E4C-C2DE-5EEB-594297A2CA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471949" y="5761991"/>
            <a:ext cx="338474" cy="507265"/>
          </a:xfrm>
          <a:prstGeom prst="rect">
            <a:avLst/>
          </a:prstGeom>
        </p:spPr>
      </p:pic>
      <p:pic>
        <p:nvPicPr>
          <p:cNvPr id="9" name="Imagem 8" descr="Padrão do plano de fundo&#10;&#10;O conteúdo gerado por IA pode estar incorreto.">
            <a:extLst>
              <a:ext uri="{FF2B5EF4-FFF2-40B4-BE49-F238E27FC236}">
                <a16:creationId xmlns:a16="http://schemas.microsoft.com/office/drawing/2014/main" id="{E582A66F-B15D-8B8C-CFEC-0C37DEA2CB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353" y="1823150"/>
            <a:ext cx="4504932" cy="3211699"/>
          </a:xfrm>
          <a:prstGeom prst="rect">
            <a:avLst/>
          </a:prstGeom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08C96438-D856-67AA-60AA-86645BA0143F}"/>
              </a:ext>
            </a:extLst>
          </p:cNvPr>
          <p:cNvSpPr txBox="1"/>
          <p:nvPr/>
        </p:nvSpPr>
        <p:spPr>
          <a:xfrm>
            <a:off x="5063613" y="5267560"/>
            <a:ext cx="2585884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https://tikz.net/neural_networks/</a:t>
            </a:r>
          </a:p>
        </p:txBody>
      </p:sp>
      <p:pic>
        <p:nvPicPr>
          <p:cNvPr id="2" name="Imagem 1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7DB7ED18-36E7-2CC6-6665-6262587CC7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330493" y="1218901"/>
            <a:ext cx="444530" cy="374222"/>
          </a:xfrm>
          <a:prstGeom prst="rect">
            <a:avLst/>
          </a:prstGeom>
        </p:spPr>
      </p:pic>
      <p:pic>
        <p:nvPicPr>
          <p:cNvPr id="7" name="Imagem 6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2F3A5513-5E24-873E-8B90-DF52156419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641186" y="1862776"/>
            <a:ext cx="444530" cy="374222"/>
          </a:xfrm>
          <a:prstGeom prst="rect">
            <a:avLst/>
          </a:prstGeom>
        </p:spPr>
      </p:pic>
      <p:pic>
        <p:nvPicPr>
          <p:cNvPr id="8" name="Imagem 7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AEC5B0FD-60FE-F681-04EA-B8F69529B0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413018" y="2049887"/>
            <a:ext cx="444530" cy="374222"/>
          </a:xfrm>
          <a:prstGeom prst="rect">
            <a:avLst/>
          </a:prstGeom>
        </p:spPr>
      </p:pic>
      <p:pic>
        <p:nvPicPr>
          <p:cNvPr id="10" name="Imagem 9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D4AD38A2-12D5-B9F9-C8FE-F77AB25A43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440772" y="2681224"/>
            <a:ext cx="444530" cy="374222"/>
          </a:xfrm>
          <a:prstGeom prst="rect">
            <a:avLst/>
          </a:prstGeom>
        </p:spPr>
      </p:pic>
      <p:pic>
        <p:nvPicPr>
          <p:cNvPr id="11" name="Imagem 10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5AAFB42C-B3BA-0CC9-5660-FDEDCF3A92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1946358" y="2589734"/>
            <a:ext cx="444530" cy="374222"/>
          </a:xfrm>
          <a:prstGeom prst="rect">
            <a:avLst/>
          </a:prstGeom>
        </p:spPr>
      </p:pic>
      <p:pic>
        <p:nvPicPr>
          <p:cNvPr id="15" name="Imagem 14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860FC7A7-1DB1-498F-6CE6-707105D5BD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2168623" y="1406012"/>
            <a:ext cx="444530" cy="374222"/>
          </a:xfrm>
          <a:prstGeom prst="rect">
            <a:avLst/>
          </a:prstGeom>
        </p:spPr>
      </p:pic>
      <p:pic>
        <p:nvPicPr>
          <p:cNvPr id="16" name="Imagem 15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1297D0FB-8E75-C0D2-99C1-6D397935D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2143293" y="1992223"/>
            <a:ext cx="444530" cy="374222"/>
          </a:xfrm>
          <a:prstGeom prst="rect">
            <a:avLst/>
          </a:prstGeom>
        </p:spPr>
      </p:pic>
      <p:pic>
        <p:nvPicPr>
          <p:cNvPr id="17" name="Imagem 16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EC3D6AE3-7F3E-8933-AE31-28C1064113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085716" y="5131834"/>
            <a:ext cx="338474" cy="507265"/>
          </a:xfrm>
          <a:prstGeom prst="rect">
            <a:avLst/>
          </a:prstGeom>
        </p:spPr>
      </p:pic>
      <p:pic>
        <p:nvPicPr>
          <p:cNvPr id="19" name="Imagem 18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2F0A9518-79C0-6AD7-C30D-7E328A7963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161256" y="5820150"/>
            <a:ext cx="338474" cy="507265"/>
          </a:xfrm>
          <a:prstGeom prst="rect">
            <a:avLst/>
          </a:prstGeom>
        </p:spPr>
      </p:pic>
      <p:pic>
        <p:nvPicPr>
          <p:cNvPr id="20" name="Imagem 19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E80A9CD0-59F7-07DA-8FC5-203BFDA3FF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688311" y="4650913"/>
            <a:ext cx="338474" cy="507265"/>
          </a:xfrm>
          <a:prstGeom prst="rect">
            <a:avLst/>
          </a:prstGeom>
        </p:spPr>
      </p:pic>
      <p:pic>
        <p:nvPicPr>
          <p:cNvPr id="21" name="Imagem 20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1563A7A3-0610-41D4-F51D-244E6C2139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524838" y="4657708"/>
            <a:ext cx="338474" cy="507265"/>
          </a:xfrm>
          <a:prstGeom prst="rect">
            <a:avLst/>
          </a:prstGeom>
        </p:spPr>
      </p:pic>
      <p:pic>
        <p:nvPicPr>
          <p:cNvPr id="22" name="Imagem 21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75F73B50-B802-3A71-C2DF-7A21FF1C75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999386" y="5451988"/>
            <a:ext cx="338474" cy="507265"/>
          </a:xfrm>
          <a:prstGeom prst="rect">
            <a:avLst/>
          </a:prstGeom>
        </p:spPr>
      </p:pic>
      <p:cxnSp>
        <p:nvCxnSpPr>
          <p:cNvPr id="23" name="Conector: Angulado 22">
            <a:extLst>
              <a:ext uri="{FF2B5EF4-FFF2-40B4-BE49-F238E27FC236}">
                <a16:creationId xmlns:a16="http://schemas.microsoft.com/office/drawing/2014/main" id="{7784C93B-2902-F961-D7C2-A0F415862FB8}"/>
              </a:ext>
            </a:extLst>
          </p:cNvPr>
          <p:cNvCxnSpPr>
            <a:cxnSpLocks/>
          </p:cNvCxnSpPr>
          <p:nvPr/>
        </p:nvCxnSpPr>
        <p:spPr>
          <a:xfrm rot="16200000" flipH="1">
            <a:off x="1879150" y="1565702"/>
            <a:ext cx="914543" cy="22310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4" name="Conector: Angulado 23">
            <a:extLst>
              <a:ext uri="{FF2B5EF4-FFF2-40B4-BE49-F238E27FC236}">
                <a16:creationId xmlns:a16="http://schemas.microsoft.com/office/drawing/2014/main" id="{C3829B33-9B9D-7AD6-2AB1-632783BC4CA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879149" y="3061254"/>
            <a:ext cx="914544" cy="2231044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9FE518DE-A5CF-DB0D-5A04-427C3F34EC74}"/>
              </a:ext>
            </a:extLst>
          </p:cNvPr>
          <p:cNvSpPr txBox="1"/>
          <p:nvPr/>
        </p:nvSpPr>
        <p:spPr>
          <a:xfrm>
            <a:off x="1809041" y="460965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Aqui é tudo 0</a:t>
            </a:r>
          </a:p>
        </p:txBody>
      </p: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272C8424-2D14-627B-F79F-D5A76AEF1409}"/>
              </a:ext>
            </a:extLst>
          </p:cNvPr>
          <p:cNvSpPr txBox="1"/>
          <p:nvPr/>
        </p:nvSpPr>
        <p:spPr>
          <a:xfrm>
            <a:off x="1775023" y="6222970"/>
            <a:ext cx="1478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Aqui é tudo 1</a:t>
            </a:r>
          </a:p>
        </p:txBody>
      </p:sp>
      <p:cxnSp>
        <p:nvCxnSpPr>
          <p:cNvPr id="31" name="Conector: Angulado 30">
            <a:extLst>
              <a:ext uri="{FF2B5EF4-FFF2-40B4-BE49-F238E27FC236}">
                <a16:creationId xmlns:a16="http://schemas.microsoft.com/office/drawing/2014/main" id="{387945F8-5AFD-F4B4-EA1A-356E50675696}"/>
              </a:ext>
            </a:extLst>
          </p:cNvPr>
          <p:cNvCxnSpPr>
            <a:cxnSpLocks/>
          </p:cNvCxnSpPr>
          <p:nvPr/>
        </p:nvCxnSpPr>
        <p:spPr>
          <a:xfrm rot="16200000" flipV="1">
            <a:off x="7171427" y="-586385"/>
            <a:ext cx="807716" cy="524660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D48D70D1-1F81-9391-98A6-14383295DC7B}"/>
              </a:ext>
            </a:extLst>
          </p:cNvPr>
          <p:cNvSpPr txBox="1"/>
          <p:nvPr/>
        </p:nvSpPr>
        <p:spPr>
          <a:xfrm>
            <a:off x="7837024" y="1199237"/>
            <a:ext cx="164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Atualiza a rede</a:t>
            </a:r>
          </a:p>
        </p:txBody>
      </p:sp>
      <p:pic>
        <p:nvPicPr>
          <p:cNvPr id="34" name="Imagem 33" descr="Gráfico, Gráfico de superfície&#10;&#10;O conteúdo gerado por IA pode estar incorreto.">
            <a:extLst>
              <a:ext uri="{FF2B5EF4-FFF2-40B4-BE49-F238E27FC236}">
                <a16:creationId xmlns:a16="http://schemas.microsoft.com/office/drawing/2014/main" id="{FE15ADF3-99B6-7B79-801B-DA4A8CDABBE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9335" y="4913026"/>
            <a:ext cx="1801279" cy="1160755"/>
          </a:xfrm>
          <a:prstGeom prst="rect">
            <a:avLst/>
          </a:prstGeom>
        </p:spPr>
      </p:pic>
      <p:sp>
        <p:nvSpPr>
          <p:cNvPr id="38" name="CaixaDeTexto 37">
            <a:extLst>
              <a:ext uri="{FF2B5EF4-FFF2-40B4-BE49-F238E27FC236}">
                <a16:creationId xmlns:a16="http://schemas.microsoft.com/office/drawing/2014/main" id="{D77F6632-6043-7441-B396-3ED05B0B4CE3}"/>
              </a:ext>
            </a:extLst>
          </p:cNvPr>
          <p:cNvSpPr txBox="1"/>
          <p:nvPr/>
        </p:nvSpPr>
        <p:spPr>
          <a:xfrm>
            <a:off x="7106373" y="6150666"/>
            <a:ext cx="353961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https://mriquestions.com/back-propagation.html</a:t>
            </a:r>
          </a:p>
        </p:txBody>
      </p:sp>
      <p:pic>
        <p:nvPicPr>
          <p:cNvPr id="12" name="Imagem 11" descr="Gato sentado em frente a mesa com comida&#10;&#10;O conteúdo gerado por IA pode estar incorreto.">
            <a:extLst>
              <a:ext uri="{FF2B5EF4-FFF2-40B4-BE49-F238E27FC236}">
                <a16:creationId xmlns:a16="http://schemas.microsoft.com/office/drawing/2014/main" id="{5236075A-88A1-0AC2-F8E4-04BD571E72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57" t="23497" r="36953" b="29225"/>
          <a:stretch>
            <a:fillRect/>
          </a:stretch>
        </p:blipFill>
        <p:spPr>
          <a:xfrm>
            <a:off x="9976323" y="2440776"/>
            <a:ext cx="444530" cy="374222"/>
          </a:xfrm>
          <a:prstGeom prst="rect">
            <a:avLst/>
          </a:prstGeom>
        </p:spPr>
      </p:pic>
      <p:pic>
        <p:nvPicPr>
          <p:cNvPr id="13" name="Imagem 12" descr="Mulher com gato no colo&#10;&#10;O conteúdo gerado por IA pode estar incorreto.">
            <a:extLst>
              <a:ext uri="{FF2B5EF4-FFF2-40B4-BE49-F238E27FC236}">
                <a16:creationId xmlns:a16="http://schemas.microsoft.com/office/drawing/2014/main" id="{B055F72E-77F6-3383-209A-F2283F2F7C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t="9730" r="72812" b="25245"/>
          <a:stretch>
            <a:fillRect/>
          </a:stretch>
        </p:blipFill>
        <p:spPr>
          <a:xfrm>
            <a:off x="10029351" y="3521162"/>
            <a:ext cx="338474" cy="507265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A263F8D1-0EB2-8250-2639-C835711EBF35}"/>
              </a:ext>
            </a:extLst>
          </p:cNvPr>
          <p:cNvSpPr txBox="1"/>
          <p:nvPr/>
        </p:nvSpPr>
        <p:spPr>
          <a:xfrm>
            <a:off x="9844400" y="2983414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0 ou 1?</a:t>
            </a:r>
          </a:p>
        </p:txBody>
      </p:sp>
    </p:spTree>
    <p:extLst>
      <p:ext uri="{BB962C8B-B14F-4D97-AF65-F5344CB8AC3E}">
        <p14:creationId xmlns:p14="http://schemas.microsoft.com/office/powerpoint/2010/main" val="72092764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26E42C-50A0-1496-F2C8-F86AAFC346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B03765CB-C412-5B13-1C40-32BD34F40030}"/>
              </a:ext>
            </a:extLst>
          </p:cNvPr>
          <p:cNvSpPr txBox="1"/>
          <p:nvPr/>
        </p:nvSpPr>
        <p:spPr>
          <a:xfrm>
            <a:off x="1824880" y="2644170"/>
            <a:ext cx="85422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É tudo número?</a:t>
            </a:r>
          </a:p>
        </p:txBody>
      </p:sp>
    </p:spTree>
    <p:extLst>
      <p:ext uri="{BB962C8B-B14F-4D97-AF65-F5344CB8AC3E}">
        <p14:creationId xmlns:p14="http://schemas.microsoft.com/office/powerpoint/2010/main" val="243297221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5C1C6B-CBBC-1500-2C25-14BF56AC80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AFB00965-BCDB-F296-6298-45FB565A16B9}"/>
              </a:ext>
            </a:extLst>
          </p:cNvPr>
          <p:cNvSpPr txBox="1"/>
          <p:nvPr/>
        </p:nvSpPr>
        <p:spPr>
          <a:xfrm>
            <a:off x="4983373" y="2644170"/>
            <a:ext cx="22252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9600" dirty="0"/>
              <a:t>Sim</a:t>
            </a:r>
          </a:p>
        </p:txBody>
      </p:sp>
    </p:spTree>
    <p:extLst>
      <p:ext uri="{BB962C8B-B14F-4D97-AF65-F5344CB8AC3E}">
        <p14:creationId xmlns:p14="http://schemas.microsoft.com/office/powerpoint/2010/main" val="95240339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C9EA58-3438-D945-25D8-973050B27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BDAC3EBB-EFDE-B4B8-D77F-2AE07FF5D15F}"/>
              </a:ext>
            </a:extLst>
          </p:cNvPr>
          <p:cNvSpPr txBox="1"/>
          <p:nvPr/>
        </p:nvSpPr>
        <p:spPr>
          <a:xfrm>
            <a:off x="884902" y="584901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https://github.com/microsoft/AI-For-Beginners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022FA5C4-9825-D4B0-33AB-2FA7C3163C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8373" y="6013704"/>
            <a:ext cx="408039" cy="408039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4EFAB9B-C237-38EE-AE20-610190F26EE6}"/>
              </a:ext>
            </a:extLst>
          </p:cNvPr>
          <p:cNvSpPr txBox="1"/>
          <p:nvPr/>
        </p:nvSpPr>
        <p:spPr>
          <a:xfrm>
            <a:off x="884902" y="6237700"/>
            <a:ext cx="9193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https://github.com/microsoft/AI-For-Beginners/blob/main/translations/br/README.md</a:t>
            </a:r>
          </a:p>
        </p:txBody>
      </p:sp>
      <p:pic>
        <p:nvPicPr>
          <p:cNvPr id="11" name="Imagem 10" descr="Logotipo, nome da empresa&#10;&#10;O conteúdo gerado por IA pode estar incorreto.">
            <a:extLst>
              <a:ext uri="{FF2B5EF4-FFF2-40B4-BE49-F238E27FC236}">
                <a16:creationId xmlns:a16="http://schemas.microsoft.com/office/drawing/2014/main" id="{BE1EA913-ABF9-0178-0076-3043005379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425802"/>
            <a:ext cx="6096000" cy="429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6420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CC683C-80E1-6664-4745-52E05A4E46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11391987-D99B-F441-1543-D594214DF96F}"/>
              </a:ext>
            </a:extLst>
          </p:cNvPr>
          <p:cNvSpPr txBox="1"/>
          <p:nvPr/>
        </p:nvSpPr>
        <p:spPr>
          <a:xfrm>
            <a:off x="884900" y="58512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https://github.com/microsoft/Data-Science-For-Beginners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42216329-5760-86DD-9A83-23A673F8B7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8371" y="6015901"/>
            <a:ext cx="408039" cy="408039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0EF75284-01B4-49D3-B043-156B95A17403}"/>
              </a:ext>
            </a:extLst>
          </p:cNvPr>
          <p:cNvSpPr txBox="1"/>
          <p:nvPr/>
        </p:nvSpPr>
        <p:spPr>
          <a:xfrm>
            <a:off x="884899" y="6239897"/>
            <a:ext cx="99895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https://github.com/microsoft/Data-Science-For-Beginners/blob/main/translations/br/README.md</a:t>
            </a:r>
          </a:p>
        </p:txBody>
      </p:sp>
      <p:pic>
        <p:nvPicPr>
          <p:cNvPr id="3" name="Imagem 2" descr="Texto&#10;&#10;O conteúdo gerado por IA pode estar incorreto.">
            <a:extLst>
              <a:ext uri="{FF2B5EF4-FFF2-40B4-BE49-F238E27FC236}">
                <a16:creationId xmlns:a16="http://schemas.microsoft.com/office/drawing/2014/main" id="{56C4ED80-D2AA-3050-8E9A-12971A253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4443" y="403941"/>
            <a:ext cx="8683113" cy="450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541303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20DC8F-EDFC-75DC-E052-EE7FC960D3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73BA134-9957-74AF-768B-440DC3B0C67D}"/>
              </a:ext>
            </a:extLst>
          </p:cNvPr>
          <p:cNvSpPr txBox="1"/>
          <p:nvPr/>
        </p:nvSpPr>
        <p:spPr>
          <a:xfrm>
            <a:off x="884900" y="585121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https://github.com/microsoft/ai-agents-for-beginners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AE49AFF3-5517-73E9-EF30-D3938B73ED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8371" y="6015901"/>
            <a:ext cx="408039" cy="408039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C0B2479D-C8C7-BB1C-4031-D68EB9FB2B0C}"/>
              </a:ext>
            </a:extLst>
          </p:cNvPr>
          <p:cNvSpPr txBox="1"/>
          <p:nvPr/>
        </p:nvSpPr>
        <p:spPr>
          <a:xfrm>
            <a:off x="884899" y="6239897"/>
            <a:ext cx="99895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https://github.com/microsoft/ai-agents-for-beginners/blob/main/translations/br/README.md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AB97F58-7B47-1DF9-9C59-2882C3CB0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1158" y="520301"/>
            <a:ext cx="8117057" cy="4806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91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0E8F0C9-5A06-ABD4-3D11-F4545FE884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102E161-C466-E1CB-F91B-3E30F355E90A}"/>
              </a:ext>
            </a:extLst>
          </p:cNvPr>
          <p:cNvSpPr txBox="1"/>
          <p:nvPr/>
        </p:nvSpPr>
        <p:spPr>
          <a:xfrm>
            <a:off x="884902" y="585153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https://github.com/microsoft/ML-For-Beginners/</a:t>
            </a:r>
          </a:p>
        </p:txBody>
      </p:sp>
      <p:pic>
        <p:nvPicPr>
          <p:cNvPr id="6" name="Gráfico 5">
            <a:extLst>
              <a:ext uri="{FF2B5EF4-FFF2-40B4-BE49-F238E27FC236}">
                <a16:creationId xmlns:a16="http://schemas.microsoft.com/office/drawing/2014/main" id="{8981A221-151E-AC7C-5D21-7655EBF933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8373" y="6016220"/>
            <a:ext cx="408039" cy="408039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5A0EA9FC-8E66-05D5-00D9-ADC63F86E189}"/>
              </a:ext>
            </a:extLst>
          </p:cNvPr>
          <p:cNvSpPr txBox="1"/>
          <p:nvPr/>
        </p:nvSpPr>
        <p:spPr>
          <a:xfrm>
            <a:off x="884902" y="6240216"/>
            <a:ext cx="91931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/>
              <a:t>https://github.com/microsoft/ML-For-Beginners/blob/main/translations/br/README.md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2DD7D88-BE73-C4BF-F28D-591C4D6D64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9979" y="917980"/>
            <a:ext cx="8312041" cy="4140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97464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E09D7-38E7-A86D-3203-E774C602D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6AF5D78-CE72-0DF7-0374-98E8D88E8C0D}"/>
              </a:ext>
            </a:extLst>
          </p:cNvPr>
          <p:cNvSpPr txBox="1"/>
          <p:nvPr/>
        </p:nvSpPr>
        <p:spPr>
          <a:xfrm>
            <a:off x="4021393" y="3244334"/>
            <a:ext cx="41492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github.com/</a:t>
            </a:r>
            <a:r>
              <a:rPr lang="pt-BR" dirty="0" err="1"/>
              <a:t>lnncrs</a:t>
            </a:r>
            <a:endParaRPr lang="pt-BR" dirty="0"/>
          </a:p>
        </p:txBody>
      </p:sp>
      <p:pic>
        <p:nvPicPr>
          <p:cNvPr id="2" name="Gráfico 1">
            <a:extLst>
              <a:ext uri="{FF2B5EF4-FFF2-40B4-BE49-F238E27FC236}">
                <a16:creationId xmlns:a16="http://schemas.microsoft.com/office/drawing/2014/main" id="{B270FCD9-D5B3-05FE-C6CF-46E9AACE03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891979" y="2836295"/>
            <a:ext cx="408039" cy="40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6198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549364-7843-30CA-45BA-7EFA33D7AF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C200C3D3-249B-A38F-6B9E-9666C6074058}"/>
              </a:ext>
            </a:extLst>
          </p:cNvPr>
          <p:cNvCxnSpPr/>
          <p:nvPr/>
        </p:nvCxnSpPr>
        <p:spPr>
          <a:xfrm flipH="1">
            <a:off x="1917290" y="1435510"/>
            <a:ext cx="973394" cy="8062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A855F116-7FA3-0DFC-4772-9369C62969BE}"/>
              </a:ext>
            </a:extLst>
          </p:cNvPr>
          <p:cNvSpPr txBox="1"/>
          <p:nvPr/>
        </p:nvSpPr>
        <p:spPr>
          <a:xfrm>
            <a:off x="1269302" y="2379406"/>
            <a:ext cx="747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Você!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A1D27F44-6A43-CEBF-9436-B52B834DB574}"/>
              </a:ext>
            </a:extLst>
          </p:cNvPr>
          <p:cNvSpPr txBox="1"/>
          <p:nvPr/>
        </p:nvSpPr>
        <p:spPr>
          <a:xfrm>
            <a:off x="2054942" y="742335"/>
            <a:ext cx="2220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Forte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B5BE6428-9077-2E1C-5E24-17E04BD9A4FF}"/>
              </a:ext>
            </a:extLst>
          </p:cNvPr>
          <p:cNvSpPr txBox="1"/>
          <p:nvPr/>
        </p:nvSpPr>
        <p:spPr>
          <a:xfrm>
            <a:off x="7457766" y="742335"/>
            <a:ext cx="2254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Fraca</a:t>
            </a:r>
          </a:p>
        </p:txBody>
      </p:sp>
      <p:cxnSp>
        <p:nvCxnSpPr>
          <p:cNvPr id="47" name="Conector de Seta Reta 46">
            <a:extLst>
              <a:ext uri="{FF2B5EF4-FFF2-40B4-BE49-F238E27FC236}">
                <a16:creationId xmlns:a16="http://schemas.microsoft.com/office/drawing/2014/main" id="{F0ECF882-51A9-4E4B-26AB-D363E2E4BCBF}"/>
              </a:ext>
            </a:extLst>
          </p:cNvPr>
          <p:cNvCxnSpPr>
            <a:cxnSpLocks/>
          </p:cNvCxnSpPr>
          <p:nvPr/>
        </p:nvCxnSpPr>
        <p:spPr>
          <a:xfrm>
            <a:off x="8689610" y="1357803"/>
            <a:ext cx="973394" cy="8062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C759C983-FC9F-C941-7B7C-46E0AAC7779D}"/>
              </a:ext>
            </a:extLst>
          </p:cNvPr>
          <p:cNvSpPr txBox="1"/>
          <p:nvPr/>
        </p:nvSpPr>
        <p:spPr>
          <a:xfrm>
            <a:off x="9327389" y="2375112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Nossas aulas!</a:t>
            </a:r>
          </a:p>
        </p:txBody>
      </p:sp>
    </p:spTree>
    <p:extLst>
      <p:ext uri="{BB962C8B-B14F-4D97-AF65-F5344CB8AC3E}">
        <p14:creationId xmlns:p14="http://schemas.microsoft.com/office/powerpoint/2010/main" val="3447364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A7CE61-0891-604A-911F-A14D1A4026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82DD4086-560E-E2A8-4C6D-66ECA0949018}"/>
              </a:ext>
            </a:extLst>
          </p:cNvPr>
          <p:cNvSpPr txBox="1"/>
          <p:nvPr/>
        </p:nvSpPr>
        <p:spPr>
          <a:xfrm>
            <a:off x="5441462" y="2364624"/>
            <a:ext cx="654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AGI?</a:t>
            </a:r>
          </a:p>
        </p:txBody>
      </p: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423B18B4-17CF-8537-43A5-465A5EAF9AF9}"/>
              </a:ext>
            </a:extLst>
          </p:cNvPr>
          <p:cNvCxnSpPr/>
          <p:nvPr/>
        </p:nvCxnSpPr>
        <p:spPr>
          <a:xfrm flipH="1">
            <a:off x="1917290" y="1435510"/>
            <a:ext cx="973394" cy="8062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947710AD-E1C0-F446-81A4-558FABE14867}"/>
              </a:ext>
            </a:extLst>
          </p:cNvPr>
          <p:cNvCxnSpPr>
            <a:cxnSpLocks/>
            <a:endCxn id="5" idx="0"/>
          </p:cNvCxnSpPr>
          <p:nvPr/>
        </p:nvCxnSpPr>
        <p:spPr>
          <a:xfrm>
            <a:off x="3087329" y="1435510"/>
            <a:ext cx="2681402" cy="929114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499C66D3-F93A-E1EC-2E9F-581AF695872B}"/>
              </a:ext>
            </a:extLst>
          </p:cNvPr>
          <p:cNvSpPr txBox="1"/>
          <p:nvPr/>
        </p:nvSpPr>
        <p:spPr>
          <a:xfrm>
            <a:off x="1269302" y="2379406"/>
            <a:ext cx="747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Você!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D7C516F5-FDF7-957B-F013-7666CB8857AD}"/>
              </a:ext>
            </a:extLst>
          </p:cNvPr>
          <p:cNvSpPr txBox="1"/>
          <p:nvPr/>
        </p:nvSpPr>
        <p:spPr>
          <a:xfrm>
            <a:off x="2054942" y="742335"/>
            <a:ext cx="2220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Forte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746105BB-5DEF-F3C1-01DD-D77534493A32}"/>
              </a:ext>
            </a:extLst>
          </p:cNvPr>
          <p:cNvSpPr txBox="1"/>
          <p:nvPr/>
        </p:nvSpPr>
        <p:spPr>
          <a:xfrm>
            <a:off x="7457766" y="742335"/>
            <a:ext cx="2254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Fraca</a:t>
            </a:r>
          </a:p>
        </p:txBody>
      </p: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id="{51A0A1CE-AD7C-5904-E065-1A5374936D6D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5768731" y="1357803"/>
            <a:ext cx="2785334" cy="1006821"/>
          </a:xfrm>
          <a:prstGeom prst="straightConnector1">
            <a:avLst/>
          </a:prstGeom>
          <a:ln>
            <a:prstDash val="sys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CaixaDeTexto 45">
            <a:extLst>
              <a:ext uri="{FF2B5EF4-FFF2-40B4-BE49-F238E27FC236}">
                <a16:creationId xmlns:a16="http://schemas.microsoft.com/office/drawing/2014/main" id="{54F54FDC-0E8F-BFD0-3F5D-166638DE0188}"/>
              </a:ext>
            </a:extLst>
          </p:cNvPr>
          <p:cNvSpPr txBox="1"/>
          <p:nvPr/>
        </p:nvSpPr>
        <p:spPr>
          <a:xfrm>
            <a:off x="2733368" y="2852010"/>
            <a:ext cx="672526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O que é AGI:</a:t>
            </a:r>
          </a:p>
          <a:p>
            <a:r>
              <a:rPr lang="pt-BR" dirty="0"/>
              <a:t>Uma IA capaz de </a:t>
            </a:r>
            <a:r>
              <a:rPr lang="pt-BR" b="1" dirty="0"/>
              <a:t>realizar qualquer tarefa intelectual</a:t>
            </a:r>
            <a:r>
              <a:rPr lang="pt-BR" dirty="0"/>
              <a:t> que um ser humano pode realizar.</a:t>
            </a:r>
          </a:p>
          <a:p>
            <a:r>
              <a:rPr lang="pt-BR" dirty="0"/>
              <a:t>Tem </a:t>
            </a:r>
            <a:r>
              <a:rPr lang="pt-BR" b="1" dirty="0"/>
              <a:t>generalização</a:t>
            </a:r>
            <a:r>
              <a:rPr lang="pt-BR" dirty="0"/>
              <a:t>, </a:t>
            </a:r>
            <a:r>
              <a:rPr lang="pt-BR" b="1" dirty="0"/>
              <a:t>razão</a:t>
            </a:r>
            <a:r>
              <a:rPr lang="pt-BR" dirty="0"/>
              <a:t>, </a:t>
            </a:r>
            <a:r>
              <a:rPr lang="pt-BR" b="1" dirty="0"/>
              <a:t>planejamento</a:t>
            </a:r>
            <a:r>
              <a:rPr lang="pt-BR" dirty="0"/>
              <a:t>, </a:t>
            </a:r>
            <a:r>
              <a:rPr lang="pt-BR" b="1" dirty="0"/>
              <a:t>aprendizado universal</a:t>
            </a:r>
            <a:r>
              <a:rPr lang="pt-BR" dirty="0"/>
              <a:t>.</a:t>
            </a:r>
          </a:p>
          <a:p>
            <a:endParaRPr lang="pt-BR" dirty="0"/>
          </a:p>
          <a:p>
            <a:r>
              <a:rPr lang="pt-BR" dirty="0"/>
              <a:t>Não necessariamente precisa ter “consciência” - isso pertence ao debate da </a:t>
            </a:r>
            <a:r>
              <a:rPr lang="pt-BR" i="1" dirty="0"/>
              <a:t>inteligência forte</a:t>
            </a:r>
            <a:r>
              <a:rPr lang="pt-BR" dirty="0"/>
              <a:t>.</a:t>
            </a:r>
          </a:p>
          <a:p>
            <a:endParaRPr lang="pt-BR" b="1" dirty="0"/>
          </a:p>
          <a:p>
            <a:r>
              <a:rPr lang="pt-BR" b="1" dirty="0"/>
              <a:t>AGI ainda não existe</a:t>
            </a:r>
            <a:r>
              <a:rPr lang="pt-BR" dirty="0"/>
              <a:t>, embora alguns pesquisadores argumentem que estamos chegando perto.</a:t>
            </a:r>
          </a:p>
          <a:p>
            <a:endParaRPr lang="pt-BR" dirty="0"/>
          </a:p>
        </p:txBody>
      </p: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A286DE53-E532-2EE8-0CBA-214CDC087C11}"/>
              </a:ext>
            </a:extLst>
          </p:cNvPr>
          <p:cNvCxnSpPr>
            <a:cxnSpLocks/>
          </p:cNvCxnSpPr>
          <p:nvPr/>
        </p:nvCxnSpPr>
        <p:spPr>
          <a:xfrm>
            <a:off x="8689610" y="1357803"/>
            <a:ext cx="973394" cy="8062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4CEC1B04-BFE2-1D16-1D79-C094DC6C25E9}"/>
              </a:ext>
            </a:extLst>
          </p:cNvPr>
          <p:cNvSpPr txBox="1"/>
          <p:nvPr/>
        </p:nvSpPr>
        <p:spPr>
          <a:xfrm>
            <a:off x="9327389" y="2375112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Nossas aulas!</a:t>
            </a:r>
          </a:p>
        </p:txBody>
      </p:sp>
    </p:spTree>
    <p:extLst>
      <p:ext uri="{BB962C8B-B14F-4D97-AF65-F5344CB8AC3E}">
        <p14:creationId xmlns:p14="http://schemas.microsoft.com/office/powerpoint/2010/main" val="24833647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68D96E-0D1F-193D-8432-E34D6227D8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2DC4CD16-F56A-E525-A4EF-A66AB8EE21A4}"/>
              </a:ext>
            </a:extLst>
          </p:cNvPr>
          <p:cNvCxnSpPr/>
          <p:nvPr/>
        </p:nvCxnSpPr>
        <p:spPr>
          <a:xfrm flipH="1">
            <a:off x="1917290" y="1435510"/>
            <a:ext cx="973394" cy="8062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931D580-1C03-4BE7-FF1B-39DEC2FFC151}"/>
              </a:ext>
            </a:extLst>
          </p:cNvPr>
          <p:cNvSpPr txBox="1"/>
          <p:nvPr/>
        </p:nvSpPr>
        <p:spPr>
          <a:xfrm>
            <a:off x="1269302" y="2379406"/>
            <a:ext cx="747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Você!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C884CB9B-5A7E-F229-5110-5A4F04FB690B}"/>
              </a:ext>
            </a:extLst>
          </p:cNvPr>
          <p:cNvSpPr txBox="1"/>
          <p:nvPr/>
        </p:nvSpPr>
        <p:spPr>
          <a:xfrm>
            <a:off x="2054942" y="742335"/>
            <a:ext cx="2220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Forte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0BB97BA1-41D8-F29B-CD89-8CC6FC3F11C5}"/>
              </a:ext>
            </a:extLst>
          </p:cNvPr>
          <p:cNvSpPr txBox="1"/>
          <p:nvPr/>
        </p:nvSpPr>
        <p:spPr>
          <a:xfrm>
            <a:off x="7457766" y="742335"/>
            <a:ext cx="2254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Fraca</a:t>
            </a:r>
          </a:p>
        </p:txBody>
      </p: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B3C2F6C5-FE3E-A15C-9ED3-87B2D0F7D555}"/>
              </a:ext>
            </a:extLst>
          </p:cNvPr>
          <p:cNvCxnSpPr>
            <a:cxnSpLocks/>
          </p:cNvCxnSpPr>
          <p:nvPr/>
        </p:nvCxnSpPr>
        <p:spPr>
          <a:xfrm>
            <a:off x="8689610" y="1357803"/>
            <a:ext cx="973394" cy="8062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3101A783-B188-EB3B-104E-5DAAD16B2A81}"/>
              </a:ext>
            </a:extLst>
          </p:cNvPr>
          <p:cNvSpPr txBox="1"/>
          <p:nvPr/>
        </p:nvSpPr>
        <p:spPr>
          <a:xfrm>
            <a:off x="9327389" y="2375112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Nossas aulas!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2241728-EDC7-7AD2-9DE7-36D6F7DC7774}"/>
              </a:ext>
            </a:extLst>
          </p:cNvPr>
          <p:cNvSpPr txBox="1"/>
          <p:nvPr/>
        </p:nvSpPr>
        <p:spPr>
          <a:xfrm>
            <a:off x="2890684" y="322766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 </a:t>
            </a:r>
            <a:r>
              <a:rPr lang="pt-BR" b="1" dirty="0"/>
              <a:t>Alan Turing </a:t>
            </a:r>
            <a:r>
              <a:rPr lang="pt-BR" dirty="0"/>
              <a:t>propôs uma maneira chamada Teste de Turing, que também funciona como uma definição de inteligência. 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8E7B2E7-671E-3F7A-BAFF-040F5BB84616}"/>
              </a:ext>
            </a:extLst>
          </p:cNvPr>
          <p:cNvSpPr txBox="1"/>
          <p:nvPr/>
        </p:nvSpPr>
        <p:spPr>
          <a:xfrm>
            <a:off x="2890684" y="4065553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Se um ser humano não conseguir distinguir entre uma pessoa real e um sistema de computador em um diálogo baseado em texto, o sistema é considerado inteligente.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90EA1FA6-A3BF-17BC-C240-021AFDAA07A6}"/>
              </a:ext>
            </a:extLst>
          </p:cNvPr>
          <p:cNvSpPr txBox="1"/>
          <p:nvPr/>
        </p:nvSpPr>
        <p:spPr>
          <a:xfrm>
            <a:off x="3048000" y="6323441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https://github.com/microsoft/AI-For-Beginners/blob/main/translations/br/README.md</a:t>
            </a:r>
          </a:p>
        </p:txBody>
      </p:sp>
      <p:pic>
        <p:nvPicPr>
          <p:cNvPr id="7" name="Imagem 6" descr="Foto em preto e branco de homem pousando para foto&#10;&#10;O conteúdo gerado por IA pode estar incorreto.">
            <a:extLst>
              <a:ext uri="{FF2B5EF4-FFF2-40B4-BE49-F238E27FC236}">
                <a16:creationId xmlns:a16="http://schemas.microsoft.com/office/drawing/2014/main" id="{E08B6482-07F0-8EE2-1226-0937C75A82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6307" y="3386308"/>
            <a:ext cx="2324701" cy="13076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45229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2D406-E0DA-4D38-8191-5E307A109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576D7F2A-9E5A-52C0-B0BF-C048A3085152}"/>
              </a:ext>
            </a:extLst>
          </p:cNvPr>
          <p:cNvCxnSpPr/>
          <p:nvPr/>
        </p:nvCxnSpPr>
        <p:spPr>
          <a:xfrm flipH="1">
            <a:off x="1917290" y="1435510"/>
            <a:ext cx="973394" cy="8062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7675A8E-9B95-0DF3-7F6D-A1CF9B79E085}"/>
              </a:ext>
            </a:extLst>
          </p:cNvPr>
          <p:cNvSpPr txBox="1"/>
          <p:nvPr/>
        </p:nvSpPr>
        <p:spPr>
          <a:xfrm>
            <a:off x="1269302" y="2379406"/>
            <a:ext cx="747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Você!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D7A3BF94-E1E7-1FDA-1F75-D9DCB1257834}"/>
              </a:ext>
            </a:extLst>
          </p:cNvPr>
          <p:cNvSpPr txBox="1"/>
          <p:nvPr/>
        </p:nvSpPr>
        <p:spPr>
          <a:xfrm>
            <a:off x="2054942" y="742335"/>
            <a:ext cx="222080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Forte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B0A2273-80EB-81FD-5FD2-BCAD6EE7484E}"/>
              </a:ext>
            </a:extLst>
          </p:cNvPr>
          <p:cNvSpPr txBox="1"/>
          <p:nvPr/>
        </p:nvSpPr>
        <p:spPr>
          <a:xfrm>
            <a:off x="7457766" y="742335"/>
            <a:ext cx="2254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Inteligência Fraca</a:t>
            </a:r>
          </a:p>
        </p:txBody>
      </p:sp>
      <p:cxnSp>
        <p:nvCxnSpPr>
          <p:cNvPr id="2" name="Conector de Seta Reta 1">
            <a:extLst>
              <a:ext uri="{FF2B5EF4-FFF2-40B4-BE49-F238E27FC236}">
                <a16:creationId xmlns:a16="http://schemas.microsoft.com/office/drawing/2014/main" id="{DAE023E3-EE4F-4A42-492E-F0994477E1B2}"/>
              </a:ext>
            </a:extLst>
          </p:cNvPr>
          <p:cNvCxnSpPr>
            <a:cxnSpLocks/>
          </p:cNvCxnSpPr>
          <p:nvPr/>
        </p:nvCxnSpPr>
        <p:spPr>
          <a:xfrm>
            <a:off x="8689610" y="1357803"/>
            <a:ext cx="973394" cy="80624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506CBBCA-3D19-FF00-63C2-44A48228B24E}"/>
              </a:ext>
            </a:extLst>
          </p:cNvPr>
          <p:cNvSpPr txBox="1"/>
          <p:nvPr/>
        </p:nvSpPr>
        <p:spPr>
          <a:xfrm>
            <a:off x="9327389" y="2375112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Nossas aulas!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18E3A22-7B60-CBE9-97EB-D026F0552C38}"/>
              </a:ext>
            </a:extLst>
          </p:cNvPr>
          <p:cNvSpPr txBox="1"/>
          <p:nvPr/>
        </p:nvSpPr>
        <p:spPr>
          <a:xfrm>
            <a:off x="2890684" y="3227667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 </a:t>
            </a:r>
            <a:r>
              <a:rPr lang="pt-BR" b="1" dirty="0"/>
              <a:t>Alan Turing </a:t>
            </a:r>
            <a:r>
              <a:rPr lang="pt-BR" dirty="0"/>
              <a:t>propôs uma maneira chamada Teste de Turing, que também funciona como uma definição de inteligência. 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A4BA421-D2A5-6B44-4093-6E35DCDAACC8}"/>
              </a:ext>
            </a:extLst>
          </p:cNvPr>
          <p:cNvSpPr txBox="1"/>
          <p:nvPr/>
        </p:nvSpPr>
        <p:spPr>
          <a:xfrm>
            <a:off x="2890684" y="4065553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dirty="0"/>
              <a:t>Se um ser humano não conseguir distinguir entre uma pessoa real e um sistema de computador em um diálogo baseado em texto, o sistema é considerado inteligente.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C0DD8F37-2252-E9E7-89B6-E55E565EBD9B}"/>
              </a:ext>
            </a:extLst>
          </p:cNvPr>
          <p:cNvSpPr txBox="1"/>
          <p:nvPr/>
        </p:nvSpPr>
        <p:spPr>
          <a:xfrm>
            <a:off x="3048000" y="6323441"/>
            <a:ext cx="609600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200" dirty="0"/>
              <a:t>https://github.com/microsoft/AI-For-Beginners/blob/main/translations/br/README.md</a:t>
            </a:r>
          </a:p>
        </p:txBody>
      </p:sp>
      <p:pic>
        <p:nvPicPr>
          <p:cNvPr id="12" name="Imagem 11" descr="Uma imagem contendo 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647B14CF-D7EF-788F-2696-F023A49BA3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302" y="3134179"/>
            <a:ext cx="1239991" cy="1950167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90437E3C-A9F6-F71A-6720-607B85ECC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8076" y="2457113"/>
            <a:ext cx="6095999" cy="35361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Imagem 3" descr="Foto em preto e branco de homem pousando para foto&#10;&#10;O conteúdo gerado por IA pode estar incorreto.">
            <a:extLst>
              <a:ext uri="{FF2B5EF4-FFF2-40B4-BE49-F238E27FC236}">
                <a16:creationId xmlns:a16="http://schemas.microsoft.com/office/drawing/2014/main" id="{6CA32D27-53D9-FA2F-ADB0-5137820AAC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6307" y="3386308"/>
            <a:ext cx="2324701" cy="13076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6616096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659</TotalTime>
  <Words>1673</Words>
  <Application>Microsoft Office PowerPoint</Application>
  <PresentationFormat>Widescreen</PresentationFormat>
  <Paragraphs>330</Paragraphs>
  <Slides>59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59</vt:i4>
      </vt:variant>
    </vt:vector>
  </HeadingPairs>
  <TitlesOfParts>
    <vt:vector size="63" baseType="lpstr">
      <vt:lpstr>Aptos</vt:lpstr>
      <vt:lpstr>Aptos Display</vt:lpstr>
      <vt:lpstr>Arial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Lenin Cristi</dc:creator>
  <cp:lastModifiedBy>Lenin Cristi</cp:lastModifiedBy>
  <cp:revision>1</cp:revision>
  <dcterms:created xsi:type="dcterms:W3CDTF">2025-11-16T15:17:28Z</dcterms:created>
  <dcterms:modified xsi:type="dcterms:W3CDTF">2025-11-18T00:56:55Z</dcterms:modified>
</cp:coreProperties>
</file>

<file path=docProps/thumbnail.jpeg>
</file>